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3" r:id="rId1"/>
    <p:sldMasterId id="2147484105" r:id="rId2"/>
    <p:sldMasterId id="2147484183" r:id="rId3"/>
    <p:sldMasterId id="2147484272" r:id="rId4"/>
  </p:sldMasterIdLst>
  <p:notesMasterIdLst>
    <p:notesMasterId r:id="rId19"/>
  </p:notesMasterIdLst>
  <p:sldIdLst>
    <p:sldId id="447" r:id="rId5"/>
    <p:sldId id="448" r:id="rId6"/>
    <p:sldId id="420" r:id="rId7"/>
    <p:sldId id="432" r:id="rId8"/>
    <p:sldId id="439" r:id="rId9"/>
    <p:sldId id="433" r:id="rId10"/>
    <p:sldId id="440" r:id="rId11"/>
    <p:sldId id="434" r:id="rId12"/>
    <p:sldId id="446" r:id="rId13"/>
    <p:sldId id="435" r:id="rId14"/>
    <p:sldId id="436" r:id="rId15"/>
    <p:sldId id="431" r:id="rId16"/>
    <p:sldId id="299" r:id="rId17"/>
    <p:sldId id="300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471" autoAdjust="0"/>
    <p:restoredTop sz="94660"/>
  </p:normalViewPr>
  <p:slideViewPr>
    <p:cSldViewPr showGuides="1">
      <p:cViewPr varScale="1">
        <p:scale>
          <a:sx n="72" d="100"/>
          <a:sy n="72" d="100"/>
        </p:scale>
        <p:origin x="-17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30/05/2015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870BD-2B46-4D40-9BC1-3DDFFFA24169}" type="datetimeFigureOut">
              <a:rPr lang="es-ES"/>
              <a:pPr>
                <a:defRPr/>
              </a:pPr>
              <a:t>30/05/2015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AA579-208F-4BBC-A9B1-A7FB45E007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88176969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B92D3-3A77-47AC-ADA6-86246794F281}" type="datetimeFigureOut">
              <a:rPr lang="es-ES"/>
              <a:pPr>
                <a:defRPr/>
              </a:pPr>
              <a:t>30/05/2015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8EE19-B2CE-4E85-A9C0-6F8911449E0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0233365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96422-55A2-478A-8BD4-71D7012438AB}" type="datetimeFigureOut">
              <a:rPr lang="es-ES"/>
              <a:pPr>
                <a:defRPr/>
              </a:pPr>
              <a:t>30/05/2015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3A59D-7319-4C1E-8704-F7612AC7CCF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21671617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E1A71-9C38-4F8F-9FD2-9C4508BEEA98}" type="datetimeFigureOut">
              <a:rPr lang="es-ES"/>
              <a:pPr>
                <a:defRPr/>
              </a:pPr>
              <a:t>30/05/2015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38A6B-9BE9-4CE5-96CA-E198F6E4A7C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67385602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AD236-2E36-4B95-9CBA-C14EFE161109}" type="datetimeFigureOut">
              <a:rPr lang="es-ES"/>
              <a:pPr>
                <a:defRPr/>
              </a:pPr>
              <a:t>30/05/2015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82CDB-CAB8-4F70-B3A1-8B00A20C14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39331064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509F2-6120-45AB-83B2-BE33EB55D41D}" type="datetimeFigureOut">
              <a:rPr lang="es-ES"/>
              <a:pPr>
                <a:defRPr/>
              </a:pPr>
              <a:t>30/05/2015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36DC7-FE2A-49F5-B12C-CD0EE4E4E28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28594462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B9274-A210-4132-9057-FD03ABCBAB81}" type="datetimeFigureOut">
              <a:rPr lang="es-ES"/>
              <a:pPr>
                <a:defRPr/>
              </a:pPr>
              <a:t>30/05/2015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CA642-6E07-4D6F-8DB3-6E5A61F5D47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98509930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C7113-196E-4F89-BA3D-4510C1ADBCCA}" type="datetimeFigureOut">
              <a:rPr lang="es-ES"/>
              <a:pPr>
                <a:defRPr/>
              </a:pPr>
              <a:t>30/05/2015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556BC-562F-43C9-94D0-32AC5F3A57A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75528343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5A1BE-E72F-4EB8-B465-0495D9342B94}" type="datetimeFigureOut">
              <a:rPr lang="es-ES"/>
              <a:pPr>
                <a:defRPr/>
              </a:pPr>
              <a:t>30/05/2015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5571B-E725-4592-B187-113DC29E216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29659307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11479-0DB9-40C5-BB14-BCAD2750F0D7}" type="datetimeFigureOut">
              <a:rPr lang="es-ES"/>
              <a:pPr>
                <a:defRPr/>
              </a:pPr>
              <a:t>30/05/2015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C806E-633C-43A1-9BFD-5DA8BC3E5BE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42403466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8E951-DB40-4746-9013-22D27BE1F3E8}" type="datetimeFigureOut">
              <a:rPr lang="es-ES"/>
              <a:pPr>
                <a:defRPr/>
              </a:pPr>
              <a:t>30/05/2015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C5AA1-D53C-4560-8661-9E603B35B7D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83969009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321340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8269489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341926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026948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8679979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66866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994255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583729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720009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01823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8480615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F35FD-D259-4E2B-9587-6C24514F8870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B2DA7-2D27-4389-8B82-FC7667B4AB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3304348"/>
      </p:ext>
    </p:extLst>
  </p:cSld>
  <p:clrMapOvr>
    <a:masterClrMapping/>
  </p:clrMapOvr>
  <p:transition spd="med" advTm="5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4142F-48E9-4C00-8F5A-1B994480548B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22219-EC3D-4B4C-A868-96FCDC6826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5843668"/>
      </p:ext>
    </p:extLst>
  </p:cSld>
  <p:clrMapOvr>
    <a:masterClrMapping/>
  </p:clrMapOvr>
  <p:transition spd="med" advTm="5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CEF05-B5DF-481E-986E-28BC3EAC3CD1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DF089-5226-403F-8E81-1EBDBCE416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7778662"/>
      </p:ext>
    </p:extLst>
  </p:cSld>
  <p:clrMapOvr>
    <a:masterClrMapping/>
  </p:clrMapOvr>
  <p:transition spd="med" advTm="5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A08B3-FEC9-4F84-989C-938D8F017EA8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FC59C-F586-4D1B-815D-53A7A40F49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376511"/>
      </p:ext>
    </p:extLst>
  </p:cSld>
  <p:clrMapOvr>
    <a:masterClrMapping/>
  </p:clrMapOvr>
  <p:transition spd="med" advTm="5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AA0D-7072-4B40-B21F-B231458BABF8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9BB35-48B1-4610-ADC3-1D9BA0A375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1507062"/>
      </p:ext>
    </p:extLst>
  </p:cSld>
  <p:clrMapOvr>
    <a:masterClrMapping/>
  </p:clrMapOvr>
  <p:transition spd="med" advTm="5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A0382-2C98-4946-8072-FAC1F2090111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CC6B8-554B-4E2A-9837-566E2E66DC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809717"/>
      </p:ext>
    </p:extLst>
  </p:cSld>
  <p:clrMapOvr>
    <a:masterClrMapping/>
  </p:clrMapOvr>
  <p:transition spd="med" advTm="5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43356-8BD4-4E53-9945-D13C9EB333BC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77BEE-6A9B-403B-AAF6-ACA2D670B9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893281"/>
      </p:ext>
    </p:extLst>
  </p:cSld>
  <p:clrMapOvr>
    <a:masterClrMapping/>
  </p:clrMapOvr>
  <p:transition spd="med" advTm="500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2FC2F-C262-4725-AA87-514F444C7C8F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0D474-544A-40CD-96EB-4F958D1449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2074658"/>
      </p:ext>
    </p:extLst>
  </p:cSld>
  <p:clrMapOvr>
    <a:masterClrMapping/>
  </p:clrMapOvr>
  <p:transition spd="med" advTm="500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79414-A932-4DF0-BECD-7C4124C1EAC2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04948-B105-4E19-BEFF-D5D86C6E36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8388687"/>
      </p:ext>
    </p:extLst>
  </p:cSld>
  <p:clrMapOvr>
    <a:masterClrMapping/>
  </p:clrMapOvr>
  <p:transition spd="med" advTm="500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3F357-1E00-43DE-9065-A7EBA9E3156F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D7169-EC8E-4E3C-B716-44D0EBE4C2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2461791"/>
      </p:ext>
    </p:extLst>
  </p:cSld>
  <p:clrMapOvr>
    <a:masterClrMapping/>
  </p:clrMapOvr>
  <p:transition spd="med" advTm="500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A4A5F-758E-4B9F-8788-A47F32AF6286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92131-379C-4935-A406-A593301DC1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5214238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1BDDEC-3385-4A36-86B7-A9930987805B}" type="datetimeFigureOut">
              <a:rPr lang="es-ES"/>
              <a:pPr>
                <a:defRPr/>
              </a:pPr>
              <a:t>30/05/2015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265D25-2A5B-4503-8E15-7CA3176CEF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80" r:id="rId1"/>
    <p:sldLayoutId id="2147484981" r:id="rId2"/>
    <p:sldLayoutId id="2147484982" r:id="rId3"/>
    <p:sldLayoutId id="2147484983" r:id="rId4"/>
    <p:sldLayoutId id="2147484984" r:id="rId5"/>
    <p:sldLayoutId id="2147484985" r:id="rId6"/>
    <p:sldLayoutId id="2147484986" r:id="rId7"/>
    <p:sldLayoutId id="2147484987" r:id="rId8"/>
    <p:sldLayoutId id="2147484988" r:id="rId9"/>
    <p:sldLayoutId id="2147484989" r:id="rId10"/>
    <p:sldLayoutId id="214748499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614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F35484-7004-46BD-8A5B-55A2006F9743}" type="datetimeFigureOut">
              <a:rPr lang="es-ES"/>
              <a:pPr>
                <a:defRPr/>
              </a:pPr>
              <a:t>30/05/2015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D9B346-3B78-40F6-805F-7E0D93FC9E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02" r:id="rId1"/>
    <p:sldLayoutId id="2147485003" r:id="rId2"/>
    <p:sldLayoutId id="2147485004" r:id="rId3"/>
    <p:sldLayoutId id="2147485005" r:id="rId4"/>
    <p:sldLayoutId id="2147485006" r:id="rId5"/>
    <p:sldLayoutId id="2147485007" r:id="rId6"/>
    <p:sldLayoutId id="2147485008" r:id="rId7"/>
    <p:sldLayoutId id="2147485009" r:id="rId8"/>
    <p:sldLayoutId id="2147485010" r:id="rId9"/>
    <p:sldLayoutId id="2147485011" r:id="rId10"/>
    <p:sldLayoutId id="2147485012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4139952" y="404664"/>
            <a:ext cx="4710572" cy="5422108"/>
            <a:chOff x="4139952" y="404664"/>
            <a:chExt cx="4710572" cy="5422108"/>
          </a:xfrm>
        </p:grpSpPr>
        <p:pic>
          <p:nvPicPr>
            <p:cNvPr id="2" name="Picture 2" descr="C:\Users\capiA\Desktop\Vintage (24)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9952" y="404664"/>
              <a:ext cx="4710572" cy="54221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C:\Users\capiA\Desktop\perro_3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590" t="5909" r="5589" b="23188"/>
            <a:stretch/>
          </p:blipFill>
          <p:spPr bwMode="auto">
            <a:xfrm>
              <a:off x="4949754" y="1316496"/>
              <a:ext cx="3096740" cy="3621783"/>
            </a:xfrm>
            <a:prstGeom prst="rect">
              <a:avLst/>
            </a:prstGeom>
            <a:ln>
              <a:noFill/>
            </a:ln>
            <a:effectLst>
              <a:outerShdw blurRad="292100" dist="139700" dir="24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3" descr="E:\Imagenes\Lear Vuelo Saludos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74625"/>
            <a:ext cx="863600" cy="180975"/>
          </a:xfrm>
          <a:prstGeom prst="rect">
            <a:avLst/>
          </a:prstGeom>
          <a:noFill/>
          <a:ln>
            <a:noFill/>
          </a:ln>
          <a:effectLst>
            <a:outerShdw blurRad="152400" dist="1778000" dir="3000000" sx="156000" sy="156000" rotWithShape="0">
              <a:schemeClr val="tx1">
                <a:alpha val="41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 rot="19681174">
            <a:off x="-42385" y="2498400"/>
            <a:ext cx="4176464" cy="1446550"/>
          </a:xfrm>
          <a:prstGeom prst="rect">
            <a:avLst/>
          </a:prstGeom>
          <a:noFill/>
        </p:spPr>
        <p:txBody>
          <a:bodyPr wrap="square">
            <a:prstTxWarp prst="textWave2">
              <a:avLst>
                <a:gd name="adj1" fmla="val 15610"/>
                <a:gd name="adj2" fmla="val -60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EL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PORDIOSERO</a:t>
            </a:r>
            <a:endParaRPr lang="es-MX" sz="4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pic>
        <p:nvPicPr>
          <p:cNvPr id="8" name="Picture 2" descr="C:\Users\capiA\Desktop\perro_3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3077" b="69398" l="14462" r="91846">
                        <a14:foregroundMark x1="33231" y1="44816" x2="33231" y2="44816"/>
                        <a14:foregroundMark x1="22462" y1="46154" x2="22462" y2="46154"/>
                        <a14:foregroundMark x1="24615" y1="36789" x2="24615" y2="36789"/>
                        <a14:backgroundMark x1="51846" y1="27926" x2="51846" y2="27926"/>
                        <a14:backgroundMark x1="52923" y1="28261" x2="52923" y2="28261"/>
                        <a14:backgroundMark x1="46769" y1="28428" x2="46769" y2="28428"/>
                        <a14:backgroundMark x1="45231" y1="29097" x2="45231" y2="290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02" t="5909" r="16370" b="23188"/>
          <a:stretch/>
        </p:blipFill>
        <p:spPr bwMode="auto">
          <a:xfrm>
            <a:off x="3203848" y="1052736"/>
            <a:ext cx="4338590" cy="4104456"/>
          </a:xfrm>
          <a:prstGeom prst="rect">
            <a:avLst/>
          </a:prstGeom>
          <a:ln>
            <a:noFill/>
          </a:ln>
          <a:effectLst>
            <a:outerShdw blurRad="292100" dist="139700" dir="24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806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0">
        <p14:vortex dir="u"/>
        <p:sndAc>
          <p:stSnd>
            <p:snd r:embed="rId2" name="The winner takes it all - Ferrari - Meryl Streep-1 Eaglenest.wav"/>
          </p:stSnd>
        </p:sndAc>
      </p:transition>
    </mc:Choice>
    <mc:Fallback xmlns="">
      <p:transition spd="slow" advTm="0">
        <p:fade/>
        <p:sndAc>
          <p:stSnd>
            <p:snd r:embed="rId8" name="The winner takes it all - Ferrari - Meryl Streep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4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 redondeado"/>
          <p:cNvSpPr/>
          <p:nvPr/>
        </p:nvSpPr>
        <p:spPr>
          <a:xfrm>
            <a:off x="2987824" y="2077625"/>
            <a:ext cx="3168650" cy="2641600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Cuidado al </a:t>
            </a:r>
            <a:r>
              <a:rPr lang="es-ES_tradn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abrir</a:t>
            </a:r>
          </a:p>
          <a:p>
            <a:pPr algn="ctr">
              <a:defRPr/>
            </a:pPr>
            <a:endParaRPr lang="es-ES_tradnl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>
              <a:defRPr/>
            </a:pPr>
            <a:r>
              <a:rPr lang="es-ES_tradn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La risa </a:t>
            </a:r>
          </a:p>
          <a:p>
            <a:pPr algn="ctr">
              <a:defRPr/>
            </a:pPr>
            <a:r>
              <a:rPr lang="es-ES_tradn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puede ser contagiosa</a:t>
            </a:r>
            <a:endParaRPr lang="es-MX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11" name="Picture 4" descr="G:\()  Musica\[]  Musica gifs\Oj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52553" r="100000">
                        <a14:foregroundMark x1="68168" y1="93296" x2="68168" y2="93296"/>
                        <a14:foregroundMark x1="68168" y1="94693" x2="68168" y2="94693"/>
                        <a14:foregroundMark x1="86787" y1="93296" x2="86787" y2="93296"/>
                        <a14:foregroundMark x1="86787" y1="95810" x2="86787" y2="95810"/>
                        <a14:foregroundMark x1="86787" y1="94693" x2="86787" y2="94693"/>
                        <a14:foregroundMark x1="56456" y1="33799" x2="56456" y2="33799"/>
                        <a14:foregroundMark x1="59159" y1="34358" x2="59159" y2="34358"/>
                        <a14:foregroundMark x1="63063" y1="34637" x2="63063" y2="34637"/>
                        <a14:foregroundMark x1="60961" y1="34358" x2="60961" y2="343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146"/>
          <a:stretch/>
        </p:blipFill>
        <p:spPr bwMode="auto">
          <a:xfrm>
            <a:off x="6372200" y="1124744"/>
            <a:ext cx="2160240" cy="4558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G:\()  Musica\[]  Musica gifs\Oj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52553" r="100000">
                        <a14:foregroundMark x1="68168" y1="93296" x2="68168" y2="93296"/>
                        <a14:foregroundMark x1="68168" y1="94693" x2="68168" y2="94693"/>
                        <a14:foregroundMark x1="86787" y1="93296" x2="86787" y2="93296"/>
                        <a14:foregroundMark x1="86787" y1="95810" x2="86787" y2="95810"/>
                        <a14:foregroundMark x1="86787" y1="94693" x2="86787" y2="94693"/>
                        <a14:foregroundMark x1="56456" y1="33799" x2="56456" y2="33799"/>
                        <a14:foregroundMark x1="59159" y1="34358" x2="59159" y2="34358"/>
                        <a14:foregroundMark x1="63063" y1="34637" x2="63063" y2="34637"/>
                        <a14:foregroundMark x1="60961" y1="34358" x2="60961" y2="343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146"/>
          <a:stretch/>
        </p:blipFill>
        <p:spPr bwMode="auto">
          <a:xfrm flipH="1">
            <a:off x="539552" y="1103014"/>
            <a:ext cx="2160240" cy="4558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 rot="19681174">
            <a:off x="-42385" y="2498400"/>
            <a:ext cx="4176464" cy="1446550"/>
          </a:xfrm>
          <a:prstGeom prst="rect">
            <a:avLst/>
          </a:prstGeom>
          <a:noFill/>
        </p:spPr>
        <p:txBody>
          <a:bodyPr wrap="square">
            <a:prstTxWarp prst="textWave2">
              <a:avLst>
                <a:gd name="adj1" fmla="val 15610"/>
                <a:gd name="adj2" fmla="val -60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EL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PORDIOSERO</a:t>
            </a:r>
            <a:endParaRPr lang="es-MX" sz="4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grpSp>
        <p:nvGrpSpPr>
          <p:cNvPr id="3" name="2 Grupo"/>
          <p:cNvGrpSpPr/>
          <p:nvPr/>
        </p:nvGrpSpPr>
        <p:grpSpPr>
          <a:xfrm>
            <a:off x="3203848" y="404664"/>
            <a:ext cx="5646676" cy="5422108"/>
            <a:chOff x="3203848" y="404664"/>
            <a:chExt cx="5646676" cy="5422108"/>
          </a:xfrm>
        </p:grpSpPr>
        <p:grpSp>
          <p:nvGrpSpPr>
            <p:cNvPr id="13" name="12 Grupo"/>
            <p:cNvGrpSpPr/>
            <p:nvPr/>
          </p:nvGrpSpPr>
          <p:grpSpPr>
            <a:xfrm>
              <a:off x="4139952" y="404664"/>
              <a:ext cx="4710572" cy="5422108"/>
              <a:chOff x="4139952" y="404664"/>
              <a:chExt cx="4710572" cy="5422108"/>
            </a:xfrm>
          </p:grpSpPr>
          <p:pic>
            <p:nvPicPr>
              <p:cNvPr id="14" name="Picture 2" descr="C:\Users\capiA\Desktop\Vintage (24)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404664"/>
                <a:ext cx="4710572" cy="542210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" descr="C:\Users\capiA\Desktop\perro_3.jpg"/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8590" t="5909" r="5589" b="23188"/>
              <a:stretch/>
            </p:blipFill>
            <p:spPr bwMode="auto">
              <a:xfrm>
                <a:off x="4949754" y="1316496"/>
                <a:ext cx="3096740" cy="3621783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4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6" name="Picture 2" descr="C:\Users\capiA\Desktop\perro_3.jpg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23077" b="69398" l="14462" r="91846">
                          <a14:foregroundMark x1="33231" y1="44816" x2="33231" y2="44816"/>
                          <a14:foregroundMark x1="22462" y1="46154" x2="22462" y2="46154"/>
                          <a14:foregroundMark x1="24615" y1="36789" x2="24615" y2="36789"/>
                          <a14:backgroundMark x1="51846" y1="27926" x2="51846" y2="27926"/>
                          <a14:backgroundMark x1="52923" y1="28261" x2="52923" y2="28261"/>
                          <a14:backgroundMark x1="46769" y1="28428" x2="46769" y2="28428"/>
                          <a14:backgroundMark x1="45231" y1="29097" x2="45231" y2="2909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102" t="5909" r="16370" b="23188"/>
            <a:stretch/>
          </p:blipFill>
          <p:spPr bwMode="auto">
            <a:xfrm>
              <a:off x="3203848" y="1052736"/>
              <a:ext cx="4338590" cy="4104456"/>
            </a:xfrm>
            <a:prstGeom prst="rect">
              <a:avLst/>
            </a:prstGeom>
            <a:ln>
              <a:noFill/>
            </a:ln>
            <a:effectLst>
              <a:outerShdw blurRad="292100" dist="139700" dir="24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2605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21" presetClass="entr" presetSubtype="8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1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8" fill="hold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12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125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piA\Desktop\20111009170105-trapitos-aprovechan-lugares-parquimetro-contribucion-iecima20110126-0006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8382000" cy="4699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260648"/>
            <a:ext cx="8640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rgbClr val="333333"/>
                </a:solidFill>
                <a:latin typeface="Verdana"/>
                <a:ea typeface="Times New Roman"/>
              </a:rPr>
              <a:t>Un </a:t>
            </a:r>
            <a:r>
              <a:rPr lang="es-ES" sz="2000" dirty="0">
                <a:solidFill>
                  <a:srgbClr val="333333"/>
                </a:solidFill>
                <a:latin typeface="Verdana"/>
                <a:ea typeface="Times New Roman"/>
              </a:rPr>
              <a:t>día un pordiosero se dirigió hacia la ventanilla </a:t>
            </a:r>
            <a:endParaRPr lang="es-ES" sz="2000" dirty="0" smtClean="0">
              <a:solidFill>
                <a:srgbClr val="333333"/>
              </a:solidFill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rgbClr val="333333"/>
                </a:solidFill>
                <a:latin typeface="Verdana"/>
                <a:ea typeface="Times New Roman"/>
              </a:rPr>
              <a:t>de </a:t>
            </a:r>
            <a:r>
              <a:rPr lang="es-ES" sz="2000" dirty="0">
                <a:solidFill>
                  <a:srgbClr val="333333"/>
                </a:solidFill>
                <a:latin typeface="Verdana"/>
                <a:ea typeface="Times New Roman"/>
              </a:rPr>
              <a:t>un lujoso automóvil que estaba detenido en un semáforo </a:t>
            </a:r>
            <a:endParaRPr lang="es-ES" sz="2000" dirty="0" smtClean="0">
              <a:solidFill>
                <a:srgbClr val="333333"/>
              </a:solidFill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rgbClr val="333333"/>
                </a:solidFill>
                <a:latin typeface="Verdana"/>
                <a:ea typeface="Times New Roman"/>
              </a:rPr>
              <a:t>y </a:t>
            </a:r>
            <a:r>
              <a:rPr lang="es-ES" sz="2000" dirty="0">
                <a:solidFill>
                  <a:srgbClr val="333333"/>
                </a:solidFill>
                <a:latin typeface="Verdana"/>
                <a:ea typeface="Times New Roman"/>
              </a:rPr>
              <a:t>ocupado por un elegante y próspero caballero </a:t>
            </a:r>
            <a:endParaRPr lang="es-ES" sz="2000" dirty="0" smtClean="0">
              <a:solidFill>
                <a:srgbClr val="333333"/>
              </a:solidFill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rgbClr val="333333"/>
                </a:solidFill>
                <a:latin typeface="Verdana"/>
                <a:ea typeface="Times New Roman"/>
              </a:rPr>
              <a:t>y </a:t>
            </a:r>
            <a:r>
              <a:rPr lang="es-ES" sz="2000" dirty="0">
                <a:solidFill>
                  <a:srgbClr val="333333"/>
                </a:solidFill>
                <a:latin typeface="Verdana"/>
                <a:ea typeface="Times New Roman"/>
              </a:rPr>
              <a:t>se entabla el siguiente </a:t>
            </a:r>
            <a:r>
              <a:rPr lang="es-ES" sz="2000" dirty="0" smtClean="0">
                <a:solidFill>
                  <a:srgbClr val="333333"/>
                </a:solidFill>
                <a:latin typeface="Verdana"/>
                <a:ea typeface="Times New Roman"/>
              </a:rPr>
              <a:t>diálogo:</a:t>
            </a:r>
            <a:endParaRPr lang="es-MX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6093296"/>
            <a:ext cx="86409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rgbClr val="002060"/>
                </a:solidFill>
                <a:latin typeface="Verdana"/>
                <a:ea typeface="Times New Roman"/>
              </a:rPr>
              <a:t>- </a:t>
            </a:r>
            <a:r>
              <a:rPr lang="es-E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Señor, ¿podría prestarme cien pesos para comer</a:t>
            </a:r>
            <a:r>
              <a:rPr lang="es-E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?</a:t>
            </a:r>
            <a:endParaRPr lang="es-MX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4303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0"/>
                            </p:stCondLst>
                            <p:childTnLst>
                              <p:par>
                                <p:cTn id="23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987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971600" y="260648"/>
            <a:ext cx="7200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Aft>
                <a:spcPts val="0"/>
              </a:spcAft>
              <a:buFontTx/>
              <a:buChar char="-"/>
            </a:pP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Pero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, ¿no te los irás a beber, </a:t>
            </a: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verdad?</a:t>
            </a:r>
            <a:endParaRPr lang="es-MX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pic>
        <p:nvPicPr>
          <p:cNvPr id="1026" name="Picture 2" descr="C:\Users\capiA\Desktop\muerte-beber-alcoh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08720"/>
            <a:ext cx="7017593" cy="46863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4" name="3 Rectángulo"/>
          <p:cNvSpPr/>
          <p:nvPr/>
        </p:nvSpPr>
        <p:spPr>
          <a:xfrm>
            <a:off x="971600" y="5889466"/>
            <a:ext cx="72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Aft>
                <a:spcPts val="0"/>
              </a:spcAft>
              <a:buFontTx/>
              <a:buChar char="-"/>
            </a:pPr>
            <a:r>
              <a:rPr lang="es-E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No </a:t>
            </a:r>
            <a:r>
              <a:rPr lang="es-E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señor, </a:t>
            </a:r>
            <a:endParaRPr lang="es-ES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E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nunca </a:t>
            </a:r>
            <a:r>
              <a:rPr lang="es-E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en mi vida </a:t>
            </a:r>
            <a:r>
              <a:rPr lang="es-E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he </a:t>
            </a:r>
            <a:r>
              <a:rPr lang="es-E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bebido alcohol.</a:t>
            </a:r>
            <a:endParaRPr lang="es-MX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8633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7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16632"/>
            <a:ext cx="7200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Aft>
                <a:spcPts val="0"/>
              </a:spcAft>
              <a:buFontTx/>
              <a:buChar char="-"/>
            </a:pP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Entonces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, </a:t>
            </a: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¿te lo vas a gastar en tabaco?</a:t>
            </a:r>
            <a:endParaRPr lang="es-MX" sz="2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971600" y="6197242"/>
            <a:ext cx="7200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Aft>
                <a:spcPts val="0"/>
              </a:spcAft>
              <a:buFontTx/>
              <a:buChar char="-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No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señor, no fumo, </a:t>
            </a: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ni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nunca lo he hecho</a:t>
            </a: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.</a:t>
            </a:r>
            <a:endParaRPr lang="es-MX" sz="2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capiA\Desktop\por-que-fuma-la-gen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674648"/>
            <a:ext cx="8658358" cy="5274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6563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88866"/>
            <a:ext cx="72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Aft>
                <a:spcPts val="0"/>
              </a:spcAft>
              <a:buFontTx/>
              <a:buChar char="-"/>
            </a:pP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¿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Te los vas a gastar </a:t>
            </a: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jugando </a:t>
            </a:r>
            <a:endParaRPr lang="es-ES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 </a:t>
            </a: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y 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apostando con los otros vagos</a:t>
            </a: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?.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capiA\Desktop\un-conquian-de-5-peso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8246">
                        <a14:backgroundMark x1="8772" y1="5785" x2="8772" y2="5785"/>
                        <a14:backgroundMark x1="3668" y1="13223" x2="3668" y2="13223"/>
                        <a14:backgroundMark x1="4466" y1="87879" x2="4466" y2="87879"/>
                        <a14:backgroundMark x1="8453" y1="77961" x2="8453" y2="779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463" y="1337367"/>
            <a:ext cx="7095929" cy="410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71600" y="5561945"/>
            <a:ext cx="72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Aft>
                <a:spcPts val="0"/>
              </a:spcAft>
              <a:buFontTx/>
              <a:buChar char="-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De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ninguna manera.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Nunca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juego ni apuesto </a:t>
            </a: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nada.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0814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625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36104" y="1012666"/>
            <a:ext cx="72362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Aft>
                <a:spcPts val="0"/>
              </a:spcAft>
              <a:buFontTx/>
              <a:buChar char="-"/>
            </a:pP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¿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Se los piensas dar a una prostituta, </a:t>
            </a: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acaso?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2354104"/>
            <a:ext cx="55801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Aft>
                <a:spcPts val="0"/>
              </a:spcAft>
              <a:buFontTx/>
              <a:buChar char="-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Jamás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he tenido relaciones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con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ninguna mujer </a:t>
            </a: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que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no fuera mi novia, convertida luego en mi esposa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hasta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que me abandonó</a:t>
            </a: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Users\capiA\Desktop\4fa14780e7286_513_!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55"/>
          <a:stretch/>
        </p:blipFill>
        <p:spPr bwMode="auto">
          <a:xfrm>
            <a:off x="5148064" y="1052736"/>
            <a:ext cx="3618115" cy="4876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1005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625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196752"/>
            <a:ext cx="7200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Aft>
                <a:spcPts val="0"/>
              </a:spcAft>
              <a:buFontTx/>
              <a:buChar char="-"/>
            </a:pP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Entonces 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toma, no cien, sino mil </a:t>
            </a: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pesos.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3212976"/>
            <a:ext cx="457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Pero 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vente a comer a mi </a:t>
            </a: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casa.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5229200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Quiero 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invitarte a una buena comida casera </a:t>
            </a:r>
            <a:endParaRPr lang="es-ES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y 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así podrás ahorrarte los cien </a:t>
            </a: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pesos.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capiA\Desktop\T-limosnero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550" y="1988840"/>
            <a:ext cx="4331930" cy="281094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2429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125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apiA\Desktop\Autos-Ferrari-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528" y="4185084"/>
            <a:ext cx="7056784" cy="5292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572000" y="1124744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El </a:t>
            </a: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pordiosero, sorprendido, </a:t>
            </a:r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sube </a:t>
            </a: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al impresionante coche </a:t>
            </a:r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y </a:t>
            </a: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ya en caminó pregunta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: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4868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2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548680"/>
            <a:ext cx="43204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Aft>
                <a:spcPts val="0"/>
              </a:spcAft>
              <a:buFontTx/>
              <a:buChar char="-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Oiga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, señor,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¿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no se enojará su esposa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al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ver llegar </a:t>
            </a: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a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alguien como yo y que se siente a la mesa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a comer?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572000" y="5057889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es-MX" sz="2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marL="342900" indent="-342900" algn="ctr">
              <a:spcAft>
                <a:spcPts val="0"/>
              </a:spcAft>
              <a:buFontTx/>
              <a:buChar char="-"/>
            </a:pP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Probablemente 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sí, </a:t>
            </a:r>
            <a:endParaRPr lang="es-ES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- contesta 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el rico – </a:t>
            </a:r>
            <a:endParaRPr lang="es-ES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pero 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valdrá la pena</a:t>
            </a: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</a:rPr>
              <a:t>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C:\Users\capiA\Desktop\Autos-Ferrari-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4515" y="764704"/>
            <a:ext cx="5952661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2043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9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7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1515556"/>
            <a:ext cx="48245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Aft>
                <a:spcPts val="0"/>
              </a:spcAft>
              <a:buFontTx/>
              <a:buChar char="-"/>
            </a:pP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Tengo 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interés en que </a:t>
            </a: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vea,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en 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qué se </a:t>
            </a: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convierte 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u</a:t>
            </a: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n hombre que</a:t>
            </a:r>
          </a:p>
          <a:p>
            <a:pPr algn="ctr">
              <a:spcAft>
                <a:spcPts val="0"/>
              </a:spcAft>
            </a:pPr>
            <a:endParaRPr lang="es-ES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  NO BEBE,</a:t>
            </a:r>
          </a:p>
          <a:p>
            <a:pPr algn="ctr"/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 </a:t>
            </a:r>
          </a:p>
          <a:p>
            <a:pPr algn="ctr"/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NO FUMA,</a:t>
            </a:r>
          </a:p>
          <a:p>
            <a:pPr algn="ctr"/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 </a:t>
            </a:r>
          </a:p>
          <a:p>
            <a:pPr algn="ctr"/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NO JUEGA,</a:t>
            </a:r>
          </a:p>
          <a:p>
            <a:pPr algn="ctr"/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 </a:t>
            </a:r>
          </a:p>
          <a:p>
            <a:pPr algn="ctr"/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NO BAILA,</a:t>
            </a:r>
          </a:p>
          <a:p>
            <a:pPr algn="ctr"/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 </a:t>
            </a:r>
          </a:p>
          <a:p>
            <a:pPr algn="ctr"/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Times New Roman"/>
                <a:cs typeface="Times New Roman"/>
              </a:rPr>
              <a:t>NI SALE CON MUJERES.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capiA\Desktop\el-mendig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58" r="30615"/>
          <a:stretch/>
        </p:blipFill>
        <p:spPr bwMode="auto">
          <a:xfrm>
            <a:off x="5292080" y="1252109"/>
            <a:ext cx="2997022" cy="43371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9235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5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Mis PPS\Mispps para subir\11052499_857629164308841_4892872801817029961_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03" b="6369"/>
          <a:stretch/>
        </p:blipFill>
        <p:spPr bwMode="auto">
          <a:xfrm>
            <a:off x="-1" y="-9142"/>
            <a:ext cx="9144001" cy="6867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8977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1076325"/>
            <a:ext cx="4213225" cy="35766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4813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848364" y="2204864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19:01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652120" y="1052736"/>
            <a:ext cx="222535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 algn="ctr">
                <a:defRPr/>
              </a:pPr>
              <a:t>30 de mayo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5652120" y="3802396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813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The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winner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takes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it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all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Meryl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Streep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00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664200" y="4241800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180512" y="6309320"/>
            <a:ext cx="2880320" cy="400110"/>
          </a:xfrm>
          <a:prstGeom prst="rect">
            <a:avLst/>
          </a:prstGeom>
        </p:spPr>
        <p:txBody>
          <a:bodyPr>
            <a:prstTxWarp prst="textPlain">
              <a:avLst>
                <a:gd name="adj" fmla="val 4715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(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d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"/>
                            </p:stCondLst>
                            <p:childTnLst>
                              <p:par>
                                <p:cTn id="1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7" presetClass="exit" presetSubtype="0" fill="hold" grpId="1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892</TotalTime>
  <Words>353</Words>
  <Application>Microsoft Office PowerPoint</Application>
  <PresentationFormat>Presentación en pantalla (4:3)</PresentationFormat>
  <Paragraphs>89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14</vt:i4>
      </vt:variant>
    </vt:vector>
  </HeadingPairs>
  <TitlesOfParts>
    <vt:vector size="18" baseType="lpstr">
      <vt:lpstr>2_Tema de Office</vt:lpstr>
      <vt:lpstr>1_Diseño predeterminado</vt:lpstr>
      <vt:lpstr>1_Tema de Office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Poner titulo</dc:title>
  <dc:creator>Eaglenest</dc:creator>
  <cp:lastModifiedBy>Eaglenest</cp:lastModifiedBy>
  <cp:revision>78</cp:revision>
  <dcterms:created xsi:type="dcterms:W3CDTF">2015-03-21T13:32:37Z</dcterms:created>
  <dcterms:modified xsi:type="dcterms:W3CDTF">2015-05-31T00:01:32Z</dcterms:modified>
</cp:coreProperties>
</file>