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31" r:id="rId1"/>
    <p:sldMasterId id="2147483743" r:id="rId2"/>
  </p:sldMasterIdLst>
  <p:notesMasterIdLst>
    <p:notesMasterId r:id="rId35"/>
  </p:notesMasterIdLst>
  <p:sldIdLst>
    <p:sldId id="338" r:id="rId3"/>
    <p:sldId id="319" r:id="rId4"/>
    <p:sldId id="316" r:id="rId5"/>
    <p:sldId id="317" r:id="rId6"/>
    <p:sldId id="318" r:id="rId7"/>
    <p:sldId id="320" r:id="rId8"/>
    <p:sldId id="323" r:id="rId9"/>
    <p:sldId id="322" r:id="rId10"/>
    <p:sldId id="321" r:id="rId11"/>
    <p:sldId id="324" r:id="rId12"/>
    <p:sldId id="325" r:id="rId13"/>
    <p:sldId id="327" r:id="rId14"/>
    <p:sldId id="326" r:id="rId15"/>
    <p:sldId id="329" r:id="rId16"/>
    <p:sldId id="328" r:id="rId17"/>
    <p:sldId id="330" r:id="rId18"/>
    <p:sldId id="331" r:id="rId19"/>
    <p:sldId id="332" r:id="rId20"/>
    <p:sldId id="333" r:id="rId21"/>
    <p:sldId id="335" r:id="rId22"/>
    <p:sldId id="334" r:id="rId23"/>
    <p:sldId id="337" r:id="rId24"/>
    <p:sldId id="287" r:id="rId25"/>
    <p:sldId id="293" r:id="rId26"/>
    <p:sldId id="336" r:id="rId27"/>
    <p:sldId id="340" r:id="rId28"/>
    <p:sldId id="342" r:id="rId29"/>
    <p:sldId id="341" r:id="rId30"/>
    <p:sldId id="345" r:id="rId31"/>
    <p:sldId id="344" r:id="rId32"/>
    <p:sldId id="279" r:id="rId33"/>
    <p:sldId id="347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cHdGIdac+7VAkJwc6b/Ow" hashData="9dM9bOkPn7Sck+JGchkYiQCKr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2"/>
    <p:penClr>
      <a:srgbClr val="FF0000"/>
    </p:penClr>
  </p:showPr>
  <p:clrMru>
    <a:srgbClr val="FFFF00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707" autoAdjust="0"/>
    <p:restoredTop sz="94660"/>
  </p:normalViewPr>
  <p:slideViewPr>
    <p:cSldViewPr>
      <p:cViewPr>
        <p:scale>
          <a:sx n="70" d="100"/>
          <a:sy n="70" d="100"/>
        </p:scale>
        <p:origin x="-6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37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E89C90-C932-4D4E-A258-0565883A70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E89C90-C932-4D4E-A258-0565883A7054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B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6C0C3-590C-47DF-A75C-AA8A288B6F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7A941-D9A7-4276-9C1E-C6D9791029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pic>
        <p:nvPicPr>
          <p:cNvPr id="7" name="Picture 2" descr="http://softwarelivre.org/articles/0043/0378/tux_barbuleta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 userDrawn="1"/>
        </p:nvSpPr>
        <p:spPr>
          <a:xfrm>
            <a:off x="7143768" y="4071942"/>
            <a:ext cx="15001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97CE7-4D83-4344-A30F-2AFDBCC1A8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E86BB-5EA5-482C-9AB3-4B256FA2F8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91C43-E54F-4680-AA7A-AC58876545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C9417-4C22-47A1-B08C-F07C4371B3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52458-34BE-4EA6-B1E6-D7FA5E447C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B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528D2-A62F-41EE-868B-917D7165AE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B0FA-C114-49CC-B950-1E35779C59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B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B5F64-1E80-46B3-8F28-B0D8D4AB61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s-BO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BO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8F295A66-9C29-4794-8308-5550DF7B87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</p:sldLayoutIdLst>
  <p:transition spd="slow" advClick="0" advTm="6000">
    <p:pull dir="r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B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://www.mispps.com/lists/?p=subscribe&amp;id=2" TargetMode="Externa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9.jpeg"/><Relationship Id="rId5" Type="http://schemas.openxmlformats.org/officeDocument/2006/relationships/image" Target="../media/image48.png"/><Relationship Id="rId4" Type="http://schemas.openxmlformats.org/officeDocument/2006/relationships/hyperlink" Target="http://www.mispp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marketingactual.es/images/pinguin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32528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La </a:t>
            </a:r>
          </a:p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revista </a:t>
            </a:r>
          </a:p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</a:t>
            </a:r>
          </a:p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Pingüino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5786454"/>
            <a:ext cx="29161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creado por Helen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786578" y="5500702"/>
            <a:ext cx="15199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36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36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2652">
    <p:pull dir="r"/>
    <p:sndAc>
      <p:stSnd loop="1">
        <p:snd r:embed="rId3" name="Luna Park - Space Mel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l pingüino 8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33705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85720" y="5715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¡Le dije que se acercara, pero no tanto!... ¡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10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500042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238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El pinguino 33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4483100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5715016"/>
            <a:ext cx="4572000" cy="92333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Char char="-"/>
            </a:pPr>
            <a:r>
              <a:rPr lang="es-ES_tradnl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Ahora ya sabemos por qué cargan todo en la cabeza....Es para tener sus manos libres…</a:t>
            </a:r>
            <a:endParaRPr lang="es-ES_tradnl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9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692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el pinguino1a.jpg"/>
          <p:cNvPicPr>
            <a:picLocks noChangeAspect="1"/>
          </p:cNvPicPr>
          <p:nvPr/>
        </p:nvPicPr>
        <p:blipFill>
          <a:blip r:embed="rId3"/>
          <a:srcRect b="1163"/>
          <a:stretch>
            <a:fillRect/>
          </a:stretch>
        </p:blipFill>
        <p:spPr bwMode="auto">
          <a:xfrm>
            <a:off x="285720" y="285728"/>
            <a:ext cx="4462462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el pinguino1a.jpg"/>
          <p:cNvPicPr>
            <a:picLocks noChangeAspect="1"/>
          </p:cNvPicPr>
          <p:nvPr/>
        </p:nvPicPr>
        <p:blipFill>
          <a:blip r:embed="rId3"/>
          <a:srcRect l="90189" t="89400" r="1311" b="1163"/>
          <a:stretch>
            <a:fillRect/>
          </a:stretch>
        </p:blipFill>
        <p:spPr bwMode="auto">
          <a:xfrm>
            <a:off x="3643306" y="5643578"/>
            <a:ext cx="647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el pinguino1a.jpg"/>
          <p:cNvPicPr>
            <a:picLocks noChangeAspect="1"/>
          </p:cNvPicPr>
          <p:nvPr/>
        </p:nvPicPr>
        <p:blipFill>
          <a:blip r:embed="rId3"/>
          <a:srcRect l="90189" t="89400" r="1311" b="1163"/>
          <a:stretch>
            <a:fillRect/>
          </a:stretch>
        </p:blipFill>
        <p:spPr bwMode="auto">
          <a:xfrm rot="2823697">
            <a:off x="4083942" y="5471541"/>
            <a:ext cx="3698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214282" y="578645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FontTx/>
              <a:buChar char="-"/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 Por mil demonios!    ¡Mis anteojos!…</a:t>
            </a:r>
            <a:endParaRPr lang="es-ES_tradn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11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926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l Pinguino #337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4533900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564357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FontTx/>
              <a:buChar char="-"/>
            </a:pPr>
            <a:r>
              <a:rPr lang="es-ES_tradnl" sz="2000" b="1" dirty="0" smtClean="0">
                <a:solidFill>
                  <a:schemeClr val="bg1"/>
                </a:solidFill>
              </a:rPr>
              <a:t> ¿ No cree, querida suegra, que ya es tiempo que deje de estar metiéndose en nuestras cosas?....</a:t>
            </a:r>
            <a:endParaRPr lang="es-ES_tradnl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10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363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l pinguino 29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442277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282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b="1" dirty="0" smtClean="0"/>
              <a:t> 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juro que no posé para él. Me hizo de memoria…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9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659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17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432911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El pinguino 175.jpg"/>
          <p:cNvPicPr>
            <a:picLocks noChangeAspect="1"/>
          </p:cNvPicPr>
          <p:nvPr/>
        </p:nvPicPr>
        <p:blipFill>
          <a:blip r:embed="rId3"/>
          <a:srcRect l="19769" t="79623" r="41969" b="17996"/>
          <a:stretch>
            <a:fillRect/>
          </a:stretch>
        </p:blipFill>
        <p:spPr bwMode="auto">
          <a:xfrm>
            <a:off x="1331913" y="5373688"/>
            <a:ext cx="15113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571604" y="6000768"/>
            <a:ext cx="2161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¿Son autenticas?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911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34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44799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El pinguino 34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74913" y="5724525"/>
            <a:ext cx="18891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571604" y="6143644"/>
            <a:ext cx="1673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palabras 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116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189a.jpg"/>
          <p:cNvPicPr>
            <a:picLocks noChangeAspect="1"/>
          </p:cNvPicPr>
          <p:nvPr/>
        </p:nvPicPr>
        <p:blipFill>
          <a:blip r:embed="rId3"/>
          <a:srcRect r="2530" b="1176"/>
          <a:stretch>
            <a:fillRect/>
          </a:stretch>
        </p:blipFill>
        <p:spPr bwMode="auto">
          <a:xfrm>
            <a:off x="357158" y="428604"/>
            <a:ext cx="432117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El pinguino 189a.jpg"/>
          <p:cNvPicPr>
            <a:picLocks noChangeAspect="1"/>
          </p:cNvPicPr>
          <p:nvPr/>
        </p:nvPicPr>
        <p:blipFill>
          <a:blip r:embed="rId3"/>
          <a:srcRect t="83392" r="53079" b="14255"/>
          <a:stretch>
            <a:fillRect/>
          </a:stretch>
        </p:blipFill>
        <p:spPr bwMode="auto">
          <a:xfrm>
            <a:off x="395288" y="5732463"/>
            <a:ext cx="2079625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14282" y="585789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FontTx/>
              <a:buChar char="-"/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¡Señorita Lola! ¡Llegó su traje de la tintorería!…</a:t>
            </a:r>
            <a:endParaRPr lang="es-ES_tradn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285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l pinguino 191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4321175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El pinguino 191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08238" y="5297488"/>
            <a:ext cx="1597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57158" y="564357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Cuando lo pongo así me molesta mucho. ¿Será algo de cuidado, doctor?…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9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426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221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429895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85720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…y el que pierda lavará siempre los platos, ¿De acuerdo?…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00042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552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28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435451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El pinguino 28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550" y="5583238"/>
            <a:ext cx="1955800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85720" y="578645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FontTx/>
              <a:buChar char="-"/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Cuidado! Se le paró una avispa en el brazo…</a:t>
            </a:r>
            <a:endParaRPr lang="es-ES_tradn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348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25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43180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El pinguino2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2688" y="5510213"/>
            <a:ext cx="1670050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7158" y="550070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 discuta, ¡hic!... El mejor amigo del hombre es el perro ¡hic!... 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70" y="152400"/>
            <a:ext cx="2066925" cy="1314451"/>
          </a:xfrm>
          <a:prstGeom prst="rect">
            <a:avLst/>
          </a:prstGeom>
          <a:noFill/>
        </p:spPr>
      </p:pic>
      <p:pic>
        <p:nvPicPr>
          <p:cNvPr id="8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4598" y="7238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644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49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00042"/>
            <a:ext cx="4259262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l pinguino 49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4475" y="396875"/>
            <a:ext cx="803275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l pinguino 49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0525" y="901700"/>
            <a:ext cx="1017588" cy="74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282" y="557214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FontTx/>
              <a:buChar char="-"/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¡Te estoy, diciendo, papá, que te estas afeitando con mi radio </a:t>
            </a:r>
            <a:r>
              <a:rPr lang="es-ES_tradnl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portatil</a:t>
            </a: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!... </a:t>
            </a:r>
            <a:endParaRPr lang="es-ES_tradn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223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 pinguino 244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4468812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El pinguino 244a.jpg"/>
          <p:cNvPicPr>
            <a:picLocks noChangeAspect="1"/>
          </p:cNvPicPr>
          <p:nvPr/>
        </p:nvPicPr>
        <p:blipFill>
          <a:blip r:embed="rId3"/>
          <a:srcRect l="28815" t="71628" r="30904" b="26019"/>
          <a:stretch>
            <a:fillRect/>
          </a:stretch>
        </p:blipFill>
        <p:spPr bwMode="auto">
          <a:xfrm>
            <a:off x="1763713" y="4868863"/>
            <a:ext cx="1655762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285852" y="5929330"/>
            <a:ext cx="2122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¡Aló, doctor!.... 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114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l Pinguino 440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4459287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l Pinguino 440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84175"/>
            <a:ext cx="7239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282" y="5534561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FontTx/>
              <a:buChar char="-"/>
            </a:pPr>
            <a:r>
              <a:rPr lang="es-ES_tradnl" sz="2000" b="1" dirty="0" smtClean="0">
                <a:solidFill>
                  <a:prstClr val="white"/>
                </a:solidFill>
              </a:rPr>
              <a:t> </a:t>
            </a: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 que me acuerdo, tu mamá telefoneó para avisar que viene a pasar el fin de semana con nosotros... </a:t>
            </a:r>
            <a:endParaRPr lang="es-ES_tradn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301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568a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4613275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34" y="585789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FontTx/>
              <a:buChar char="-"/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propósito María …¡Quiero pedirte el divorcio!... </a:t>
            </a:r>
            <a:endParaRPr lang="es-ES_tradn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457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120a.jpg"/>
          <p:cNvPicPr>
            <a:picLocks noChangeAspect="1"/>
          </p:cNvPicPr>
          <p:nvPr/>
        </p:nvPicPr>
        <p:blipFill>
          <a:blip r:embed="rId3"/>
          <a:srcRect r="3383" b="1163"/>
          <a:stretch>
            <a:fillRect/>
          </a:stretch>
        </p:blipFill>
        <p:spPr bwMode="auto">
          <a:xfrm>
            <a:off x="395288" y="404813"/>
            <a:ext cx="432117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El pinguino 120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071546"/>
            <a:ext cx="10175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1214414" y="6072206"/>
            <a:ext cx="2638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¿ Eres tú, Juan?...</a:t>
            </a:r>
          </a:p>
        </p:txBody>
      </p:sp>
      <p:pic>
        <p:nvPicPr>
          <p:cNvPr id="5" name="Picture 6" descr="El pinguino 120a.jpg"/>
          <p:cNvPicPr>
            <a:picLocks noChangeAspect="1"/>
          </p:cNvPicPr>
          <p:nvPr/>
        </p:nvPicPr>
        <p:blipFill>
          <a:blip r:embed="rId3"/>
          <a:srcRect l="59393" t="85912" r="14842" b="11765"/>
          <a:stretch>
            <a:fillRect/>
          </a:stretch>
        </p:blipFill>
        <p:spPr bwMode="auto">
          <a:xfrm>
            <a:off x="3027334" y="5902308"/>
            <a:ext cx="1150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66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l Pinguino 593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42918"/>
            <a:ext cx="4644657" cy="573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928926" y="5929330"/>
            <a:ext cx="1673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palabras 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646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inguino 552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00042"/>
            <a:ext cx="453072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4282" y="54292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una lástima que su abuelita, teniendo tanto, no le haya dejado nada... 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287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ing2351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6713" y="260350"/>
            <a:ext cx="4424362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55007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Porqué no sales de la jaula, cobarde !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866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ping1884h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4468105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ping0442u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071546"/>
            <a:ext cx="10175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64357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Sí, </a:t>
            </a:r>
            <a:r>
              <a:rPr lang="es-ES_tradnl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mijita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…; sí, </a:t>
            </a:r>
            <a:r>
              <a:rPr lang="es-ES_tradnl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mijita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…, </a:t>
            </a:r>
          </a:p>
          <a:p>
            <a:pPr algn="ctr"/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sí </a:t>
            </a:r>
            <a:r>
              <a:rPr lang="es-ES_tradnl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mijita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!...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145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ping2772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4376737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500034" y="5857892"/>
            <a:ext cx="435771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Tx/>
              <a:buChar char="-"/>
            </a:pP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que es la vida. 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yo a bordo no podía 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verlo a usted…</a:t>
            </a:r>
          </a:p>
        </p:txBody>
      </p:sp>
      <p:pic>
        <p:nvPicPr>
          <p:cNvPr id="4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5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925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ping3184v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04"/>
            <a:ext cx="45339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714348" y="6072206"/>
            <a:ext cx="34307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¡ Lulú, te buscan !...</a:t>
            </a:r>
          </a:p>
        </p:txBody>
      </p:sp>
      <p:pic>
        <p:nvPicPr>
          <p:cNvPr id="25604" name="Picture 12" descr="ping0442u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428604"/>
            <a:ext cx="7302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51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8" name="Picture 8" descr="http://www.tebeosfera.com/1/Documento/Articulo/Especial/Chile/chile06Pinguino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1" y="500042"/>
            <a:ext cx="4521997" cy="6072230"/>
          </a:xfrm>
          <a:prstGeom prst="rect">
            <a:avLst/>
          </a:prstGeom>
          <a:noFill/>
        </p:spPr>
      </p:pic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785786" y="6143644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-¡Sin palabras¡…..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755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http://www.ergocomics.cl/imagenes/img/200308101923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4214842" cy="628652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57158" y="5643578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-¡Mira ahora …gusano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10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911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4.bp.blogspot.com/--7CvCWy0pqo/UOEKNE1AhSI/AAAAAAAAAk0/XIGXSup-tQY/s1600/portada1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4304139" cy="607223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42910" y="5715016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-¡ Ahora USTED adivina quien soy!.....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67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https://lh4.googleusercontent.com/-9Alrs8mvDdw/TXlZYuNwPvI/AAAAAAAAQ0o/s14yNPQ0Y7E/portada-pinguino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30" y="571480"/>
            <a:ext cx="4451044" cy="585791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28596" y="5643578"/>
            <a:ext cx="4286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-¡A la academia de Arte “El Greco”. rápido…..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8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317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3.bp.blogspot.com/-R0guCEA-MyA/UOEKbI-nX_I/AAAAAAAAAlE/nJ_KdRA-JYE/s1600/portada2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4649275" cy="607225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5357826"/>
            <a:ext cx="4643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-No hace nada director .La tengo solamente para mantener despiertos a los empleados …….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504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1.bp.blogspot.com/-imsw90Rnbjc/UOELBeiQqRI/AAAAAAAAAl8/cJt2YrX_Yz0/s1600/portada3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8604"/>
            <a:ext cx="4572032" cy="623636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282" y="5214950"/>
            <a:ext cx="4643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-Pero , señor árbitro ,tome en cuenta que es  el </a:t>
            </a:r>
            <a:r>
              <a:rPr lang="es-ES" b="1" dirty="0" err="1" smtClean="0">
                <a:solidFill>
                  <a:schemeClr val="bg1"/>
                </a:solidFill>
              </a:rPr>
              <a:t>campeon</a:t>
            </a:r>
            <a:r>
              <a:rPr lang="es-ES" b="1" dirty="0" smtClean="0">
                <a:solidFill>
                  <a:schemeClr val="bg1"/>
                </a:solidFill>
              </a:rPr>
              <a:t>  y  le están permitidas ciertas franquicias !......</a:t>
            </a:r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71480"/>
            <a:ext cx="2066925" cy="1314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254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0"/>
            <a:ext cx="2066925" cy="1314451"/>
          </a:xfrm>
          <a:prstGeom prst="rect">
            <a:avLst/>
          </a:prstGeom>
          <a:noFill/>
        </p:spPr>
      </p:pic>
      <p:pic>
        <p:nvPicPr>
          <p:cNvPr id="7" name="Picture 6" descr="http://websmed.portoalegre.rs.gov.br/smed/inclusaodigital/atividades_educativas/Prof_Luiza_Mara_Vasconcelos/gifs/PINGUIN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714356"/>
            <a:ext cx="2066925" cy="1314451"/>
          </a:xfrm>
          <a:prstGeom prst="rect">
            <a:avLst/>
          </a:prstGeom>
          <a:noFill/>
        </p:spPr>
      </p:pic>
      <p:pic>
        <p:nvPicPr>
          <p:cNvPr id="5126" name="Picture 6" descr="http://marisolv.dinstudio.se/files/177x188/elpinguin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785794"/>
            <a:ext cx="4315919" cy="5500726"/>
          </a:xfrm>
          <a:prstGeom prst="rect">
            <a:avLst/>
          </a:prstGeom>
          <a:noFill/>
        </p:spPr>
      </p:pic>
      <p:pic>
        <p:nvPicPr>
          <p:cNvPr id="5122" name="Picture 2" descr="http://gifsanimados.de/img-gifsanimados.de/b/baile/baile-pinguino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2306" y="4429132"/>
            <a:ext cx="3453006" cy="242886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85720" y="214290"/>
            <a:ext cx="39565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 : Internet</a:t>
            </a:r>
            <a:endParaRPr lang="es-ES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6000768"/>
            <a:ext cx="27719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Helen</a:t>
            </a:r>
            <a:endParaRPr lang="es-ES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6" descr="http://www.gifs-animados.es/nombre-imagenes/h/helen/gifs-animados-helen-941070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5514965"/>
            <a:ext cx="1000132" cy="13430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466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872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452</Words>
  <Application>Microsoft Office PowerPoint</Application>
  <PresentationFormat>Presentación en pantalla (4:3)</PresentationFormat>
  <Paragraphs>94</Paragraphs>
  <Slides>32</Slides>
  <Notes>26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Office Theme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Revista el Pingüino(Chistes)</dc:title>
  <dc:subject>Chistes antiguos</dc:subject>
  <dc:creator/>
  <cp:lastModifiedBy/>
  <cp:revision>1</cp:revision>
  <dcterms:created xsi:type="dcterms:W3CDTF">2013-10-20T17:08:58Z</dcterms:created>
  <dcterms:modified xsi:type="dcterms:W3CDTF">2013-10-20T20:25:43Z</dcterms:modified>
  <cp:category>gracioso</cp:category>
  <cp:contentStatus>final</cp:contentStatus>
</cp:coreProperties>
</file>