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0" r:id="rId3"/>
    <p:sldId id="256" r:id="rId4"/>
    <p:sldId id="259" r:id="rId5"/>
    <p:sldId id="258" r:id="rId6"/>
    <p:sldId id="257" r:id="rId7"/>
    <p:sldId id="262" r:id="rId8"/>
    <p:sldId id="261" r:id="rId9"/>
    <p:sldId id="263" r:id="rId1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fXpTw1v5Wf2+WLepeb1cA" hashData="6DzFz00MgwjTGKbUa2m0cVL96+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C0934-2EC6-4733-A85E-3CA2731D3700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B408-2366-4406-8116-F1AF43751B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C0934-2EC6-4733-A85E-3CA2731D3700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B408-2366-4406-8116-F1AF43751B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C0934-2EC6-4733-A85E-3CA2731D3700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B408-2366-4406-8116-F1AF43751B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C0934-2EC6-4733-A85E-3CA2731D3700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B408-2366-4406-8116-F1AF43751B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C0934-2EC6-4733-A85E-3CA2731D3700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B408-2366-4406-8116-F1AF43751B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C0934-2EC6-4733-A85E-3CA2731D3700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B408-2366-4406-8116-F1AF43751B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C0934-2EC6-4733-A85E-3CA2731D3700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B408-2366-4406-8116-F1AF43751B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C0934-2EC6-4733-A85E-3CA2731D3700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B408-2366-4406-8116-F1AF43751B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C0934-2EC6-4733-A85E-3CA2731D3700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B408-2366-4406-8116-F1AF43751B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C0934-2EC6-4733-A85E-3CA2731D3700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B408-2366-4406-8116-F1AF43751B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C0934-2EC6-4733-A85E-3CA2731D3700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6B408-2366-4406-8116-F1AF43751B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736808-9479-4031-8039-CAA358A70EA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DC0934-2EC6-4733-A85E-3CA2731D3700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66B408-2366-4406-8116-F1AF43751B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BD4F8BC-807B-493B-8BB0-5A279EB5FB3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8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9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0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scarga.gif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tretch>
            <a:fillRect/>
          </a:stretch>
        </p:blipFill>
        <p:spPr>
          <a:xfrm>
            <a:off x="1785918" y="1000108"/>
            <a:ext cx="5467254" cy="5643578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500034" y="214290"/>
            <a:ext cx="808176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El  </a:t>
            </a:r>
            <a:r>
              <a:rPr lang="es-ES" sz="4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león, el viejo y la rubia</a:t>
            </a:r>
          </a:p>
          <a:p>
            <a:endParaRPr lang="es-ES" sz="3200" dirty="0">
              <a:solidFill>
                <a:schemeClr val="accent6">
                  <a:lumMod val="75000"/>
                </a:schemeClr>
              </a:solidFill>
              <a:latin typeface="Snap ITC" pitchFamily="82" charset="0"/>
            </a:endParaRPr>
          </a:p>
        </p:txBody>
      </p:sp>
    </p:spTree>
  </p:cSld>
  <p:clrMapOvr>
    <a:masterClrMapping/>
  </p:clrMapOvr>
  <p:transition advTm="12000">
    <p:sndAc>
      <p:stSnd>
        <p:snd r:embed="rId2" name="sound effects - efectos especiales - circus music30926945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 (1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6572272" cy="6572272"/>
          </a:xfrm>
          <a:prstGeom prst="rect">
            <a:avLst/>
          </a:prstGeom>
        </p:spPr>
      </p:pic>
      <p:sp>
        <p:nvSpPr>
          <p:cNvPr id="5" name="4 Bisel"/>
          <p:cNvSpPr/>
          <p:nvPr/>
        </p:nvSpPr>
        <p:spPr>
          <a:xfrm>
            <a:off x="-474379" y="1740207"/>
            <a:ext cx="45719" cy="45719"/>
          </a:xfrm>
          <a:prstGeom prst="bevel">
            <a:avLst>
              <a:gd name="adj" fmla="val 5163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2285992"/>
            <a:ext cx="3214710" cy="1000132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latin typeface="Snap ITC" pitchFamily="82" charset="0"/>
              </a:rPr>
              <a:t>Se Necesita domador de león</a:t>
            </a:r>
            <a:endParaRPr lang="es-ES" sz="2400" dirty="0">
              <a:solidFill>
                <a:srgbClr val="FFFF00"/>
              </a:solidFill>
              <a:latin typeface="Snap ITC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85720" y="4500570"/>
            <a:ext cx="39290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chemeClr val="bg1"/>
                </a:solidFill>
                <a:latin typeface="Kristen ITC" pitchFamily="66" charset="0"/>
              </a:rPr>
              <a:t>El propietario de un circo ha colocado un anuncio solicitando un domador de leones.</a:t>
            </a:r>
            <a:endParaRPr lang="es-ES" dirty="0">
              <a:solidFill>
                <a:schemeClr val="bg1"/>
              </a:solidFill>
              <a:latin typeface="Kristen ITC" pitchFamily="66" charset="0"/>
            </a:endParaRPr>
          </a:p>
          <a:p>
            <a:endParaRPr lang="es-ES" dirty="0">
              <a:solidFill>
                <a:schemeClr val="bg1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 (1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6572272" cy="6572272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5400000">
            <a:off x="1035819" y="-2107445"/>
            <a:ext cx="4429156" cy="7929618"/>
          </a:xfrm>
          <a:prstGeom prst="moon">
            <a:avLst>
              <a:gd name="adj" fmla="val 5471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5072066" y="1785926"/>
            <a:ext cx="3571900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>
                <a:solidFill>
                  <a:srgbClr val="FF0000"/>
                </a:solidFill>
                <a:latin typeface="Kristen ITC" pitchFamily="66" charset="0"/>
              </a:rPr>
              <a:t>Aparecieron dos personas: un hombre de buena apariencia, jubilado, llegando a 70 años y una espectacular rubia de 25 años.</a:t>
            </a:r>
            <a:endParaRPr lang="es-ES" sz="2000" dirty="0">
              <a:solidFill>
                <a:srgbClr val="FF0000"/>
              </a:solidFill>
              <a:latin typeface="Kristen ITC" pitchFamily="66" charset="0"/>
            </a:endParaRPr>
          </a:p>
          <a:p>
            <a:r>
              <a:rPr lang="es-ES" sz="2000" b="1" dirty="0">
                <a:solidFill>
                  <a:srgbClr val="FF0000"/>
                </a:solidFill>
                <a:latin typeface="Kristen ITC" pitchFamily="66" charset="0"/>
              </a:rPr>
              <a:t>El dueño del circo, habla con los dos candidatos y les dice:</a:t>
            </a:r>
            <a:endParaRPr lang="es-ES" sz="2000" dirty="0">
              <a:solidFill>
                <a:srgbClr val="FF0000"/>
              </a:solidFill>
              <a:latin typeface="Kristen ITC" pitchFamily="66" charset="0"/>
            </a:endParaRPr>
          </a:p>
          <a:p>
            <a:r>
              <a:rPr lang="es-ES" sz="2000" b="1" dirty="0">
                <a:solidFill>
                  <a:srgbClr val="FF0000"/>
                </a:solidFill>
                <a:latin typeface="Kristen ITC" pitchFamily="66" charset="0"/>
              </a:rPr>
              <a:t>Me voy directo al grano. Mi león es muy fuerte y mato a mis dos últimos entrenadores.</a:t>
            </a:r>
            <a:endParaRPr lang="es-ES" sz="2000" dirty="0">
              <a:solidFill>
                <a:srgbClr val="FF0000"/>
              </a:solidFill>
              <a:latin typeface="Kristen ITC" pitchFamily="66" charset="0"/>
            </a:endParaRPr>
          </a:p>
          <a:p>
            <a:endParaRPr lang="es-ES" sz="2000" dirty="0">
              <a:solidFill>
                <a:srgbClr val="FF0000"/>
              </a:solidFill>
              <a:latin typeface="Kristen ITC" pitchFamily="66" charset="0"/>
            </a:endParaRPr>
          </a:p>
        </p:txBody>
      </p:sp>
      <p:pic>
        <p:nvPicPr>
          <p:cNvPr id="7" name="6 Imagen" descr="Leon-4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4857759"/>
            <a:ext cx="2054296" cy="2000241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mme01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2198" y="1142984"/>
            <a:ext cx="2500330" cy="5478984"/>
          </a:xfrm>
          <a:prstGeom prst="rect">
            <a:avLst/>
          </a:prstGeom>
        </p:spPr>
      </p:pic>
      <p:pic>
        <p:nvPicPr>
          <p:cNvPr id="5" name="4 Imagen" descr="03a_le_rois_lion (1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7554" y="357166"/>
            <a:ext cx="3562350" cy="2686050"/>
          </a:xfrm>
          <a:prstGeom prst="rect">
            <a:avLst/>
          </a:prstGeom>
        </p:spPr>
      </p:pic>
      <p:pic>
        <p:nvPicPr>
          <p:cNvPr id="6" name="5 Imagen" descr="peoples_1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71472" y="1500174"/>
            <a:ext cx="2962308" cy="381477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143240" y="3143248"/>
            <a:ext cx="342902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¡O ustedes son realmente buenos, o no van a durar un minuto! Aquí está el equipo banco, látigo y pistola. ¿Quién quiere ser el primero?</a:t>
            </a:r>
            <a:endParaRPr lang="es-ES" sz="20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  <a:p>
            <a:r>
              <a:rPr lang="es-ES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La rubia dice: Voy yo.</a:t>
            </a:r>
            <a:endParaRPr lang="es-ES" sz="20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  <a:p>
            <a:r>
              <a:rPr lang="es-ES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Hace caso omiso del equipo, del látigo y la pistola y rápidamente entra en la jaula.</a:t>
            </a:r>
            <a:endParaRPr lang="es-ES" sz="20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  <a:p>
            <a:endParaRPr lang="es-ES" sz="20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428597" y="357166"/>
            <a:ext cx="764386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>
                <a:solidFill>
                  <a:srgbClr val="0000FF"/>
                </a:solidFill>
                <a:latin typeface="Kristen ITC" pitchFamily="66" charset="0"/>
              </a:rPr>
              <a:t>El león ruge y empieza a correr hacia la rubia. A falta de un metro, la rubia se abre el vestido y se queda completamente desnuda, mostrando todo el esplendor de su cuerpo.</a:t>
            </a:r>
            <a:endParaRPr lang="es-ES" sz="2400" dirty="0">
              <a:solidFill>
                <a:srgbClr val="0000FF"/>
              </a:solidFill>
              <a:latin typeface="Kristen ITC" pitchFamily="66" charset="0"/>
            </a:endParaRPr>
          </a:p>
          <a:p>
            <a:r>
              <a:rPr lang="es-ES" sz="2400" b="1" dirty="0">
                <a:solidFill>
                  <a:srgbClr val="0000FF"/>
                </a:solidFill>
                <a:latin typeface="Kristen ITC" pitchFamily="66" charset="0"/>
              </a:rPr>
              <a:t>¡El león se detiene de inmediato!</a:t>
            </a:r>
            <a:endParaRPr lang="es-ES" sz="2400" dirty="0">
              <a:solidFill>
                <a:srgbClr val="0000FF"/>
              </a:solidFill>
              <a:latin typeface="Kristen ITC" pitchFamily="66" charset="0"/>
            </a:endParaRPr>
          </a:p>
          <a:p>
            <a:r>
              <a:rPr lang="es-ES" sz="2400" b="1" dirty="0">
                <a:solidFill>
                  <a:srgbClr val="0000FF"/>
                </a:solidFill>
                <a:latin typeface="Kristen ITC" pitchFamily="66" charset="0"/>
              </a:rPr>
              <a:t>¡Se acuesta en la parte delantera de la rubia y le lame los pies!</a:t>
            </a:r>
            <a:endParaRPr lang="es-ES" sz="2400" dirty="0">
              <a:solidFill>
                <a:srgbClr val="0000FF"/>
              </a:solidFill>
              <a:latin typeface="Kristen ITC" pitchFamily="66" charset="0"/>
            </a:endParaRPr>
          </a:p>
          <a:p>
            <a:r>
              <a:rPr lang="es-ES" sz="2400" b="1" dirty="0">
                <a:solidFill>
                  <a:srgbClr val="0000FF"/>
                </a:solidFill>
                <a:latin typeface="Kristen ITC" pitchFamily="66" charset="0"/>
              </a:rPr>
              <a:t>¡Poco a poco, va hacia arriba y lame todo el cuerpo de la rubia durante un buen rato!</a:t>
            </a:r>
            <a:endParaRPr lang="es-ES" sz="2400" dirty="0">
              <a:solidFill>
                <a:srgbClr val="0000FF"/>
              </a:solidFill>
              <a:latin typeface="Kristen ITC" pitchFamily="66" charset="0"/>
            </a:endParaRPr>
          </a:p>
          <a:p>
            <a:endParaRPr lang="es-ES" sz="2400" dirty="0">
              <a:solidFill>
                <a:srgbClr val="0000FF"/>
              </a:solidFill>
              <a:latin typeface="Kristen ITC" pitchFamily="66" charset="0"/>
            </a:endParaRPr>
          </a:p>
        </p:txBody>
      </p:sp>
      <p:pic>
        <p:nvPicPr>
          <p:cNvPr id="5" name="4 Imagen" descr="Leon-49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1357290" y="7819409"/>
            <a:ext cx="71438" cy="80117"/>
          </a:xfrm>
          <a:prstGeom prst="rect">
            <a:avLst/>
          </a:prstGeom>
        </p:spPr>
      </p:pic>
      <p:pic>
        <p:nvPicPr>
          <p:cNvPr id="6" name="5 Imagen" descr="femme01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64" y="4071942"/>
            <a:ext cx="1095375" cy="2400300"/>
          </a:xfrm>
          <a:prstGeom prst="rect">
            <a:avLst/>
          </a:prstGeom>
        </p:spPr>
      </p:pic>
      <p:pic>
        <p:nvPicPr>
          <p:cNvPr id="7" name="6 Imagen" descr="03a_le_rois_lion (1)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3714744" y="3714752"/>
            <a:ext cx="3143272" cy="268605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357158" y="1142984"/>
            <a:ext cx="450059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>
                <a:latin typeface="Kristen ITC" pitchFamily="66" charset="0"/>
              </a:rPr>
              <a:t>Al dueño del circo, se le cae la quijada al suelo y dice:</a:t>
            </a:r>
            <a:endParaRPr lang="es-ES" sz="2400" dirty="0">
              <a:latin typeface="Kristen ITC" pitchFamily="66" charset="0"/>
            </a:endParaRPr>
          </a:p>
          <a:p>
            <a:r>
              <a:rPr lang="es-ES" sz="2400" b="1" dirty="0">
                <a:latin typeface="Kristen ITC" pitchFamily="66" charset="0"/>
              </a:rPr>
              <a:t>¡Nunca he visto nada como esto en mi vida!</a:t>
            </a:r>
            <a:endParaRPr lang="es-ES" sz="2400" dirty="0">
              <a:latin typeface="Kristen ITC" pitchFamily="66" charset="0"/>
            </a:endParaRPr>
          </a:p>
          <a:p>
            <a:r>
              <a:rPr lang="es-ES" sz="2400" b="1" dirty="0">
                <a:latin typeface="Kristen ITC" pitchFamily="66" charset="0"/>
              </a:rPr>
              <a:t>Se da vuelta hacia el anciano y le pregunta:</a:t>
            </a:r>
            <a:endParaRPr lang="es-ES" sz="2400" dirty="0">
              <a:latin typeface="Kristen ITC" pitchFamily="66" charset="0"/>
            </a:endParaRPr>
          </a:p>
          <a:p>
            <a:r>
              <a:rPr lang="es-ES" sz="2400" b="1" dirty="0">
                <a:latin typeface="Kristen ITC" pitchFamily="66" charset="0"/>
              </a:rPr>
              <a:t>¿Usted puede hacer lo mismo?</a:t>
            </a:r>
            <a:endParaRPr lang="es-ES" sz="2400" dirty="0">
              <a:latin typeface="Kristen ITC" pitchFamily="66" charset="0"/>
            </a:endParaRPr>
          </a:p>
          <a:p>
            <a:r>
              <a:rPr lang="es-ES" sz="2400" b="1" dirty="0">
                <a:latin typeface="Kristen ITC" pitchFamily="66" charset="0"/>
              </a:rPr>
              <a:t>Y la respuesta del hombre fue:</a:t>
            </a:r>
            <a:endParaRPr lang="es-ES" sz="2400" dirty="0">
              <a:latin typeface="Kristen ITC" pitchFamily="66" charset="0"/>
            </a:endParaRPr>
          </a:p>
          <a:p>
            <a:r>
              <a:rPr lang="es-ES" sz="2400" b="1" dirty="0">
                <a:latin typeface="Kristen ITC" pitchFamily="66" charset="0"/>
              </a:rPr>
              <a:t>¡Por supuesto!</a:t>
            </a:r>
            <a:endParaRPr lang="es-ES" sz="2400" dirty="0">
              <a:latin typeface="Kristen ITC" pitchFamily="66" charset="0"/>
            </a:endParaRPr>
          </a:p>
          <a:p>
            <a:r>
              <a:rPr lang="es-ES" sz="2400" b="1" dirty="0">
                <a:latin typeface="Kristen ITC" pitchFamily="66" charset="0"/>
              </a:rPr>
              <a:t>Pero primero saque el león...</a:t>
            </a:r>
            <a:endParaRPr lang="es-ES" sz="2400" dirty="0">
              <a:latin typeface="Kristen ITC" pitchFamily="66" charset="0"/>
            </a:endParaRPr>
          </a:p>
        </p:txBody>
      </p:sp>
      <p:pic>
        <p:nvPicPr>
          <p:cNvPr id="5" name="4 Imagen" descr="peoples_139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7818" y="1571612"/>
            <a:ext cx="3128197" cy="4386276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on-49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3428992" y="571480"/>
            <a:ext cx="5715008" cy="628652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71472" y="5286388"/>
            <a:ext cx="3212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00B050"/>
                </a:solidFill>
                <a:latin typeface="Kristen ITC" pitchFamily="66" charset="0"/>
              </a:rPr>
              <a:t>Francisco del Olmo-Jazmín</a:t>
            </a:r>
            <a:endParaRPr lang="es-ES" b="1" dirty="0">
              <a:solidFill>
                <a:srgbClr val="00B050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-leon--el-viejo-y-la-rubia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el-leon--el-viejo-y-la-rubia-milespowerpoints.com</Template>
  <TotalTime>0</TotalTime>
  <Words>347</Words>
  <Application>Microsoft Office PowerPoint</Application>
  <PresentationFormat>Presentación en pantalla (4:3)</PresentationFormat>
  <Paragraphs>49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0" baseType="lpstr">
      <vt:lpstr>el-leon--el-viejo-y-la-rubia-milespowerpoints.com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2012-05-26T16:26:51Z</dcterms:created>
  <dcterms:modified xsi:type="dcterms:W3CDTF">2012-05-26T16:29:19Z</dcterms:modified>
</cp:coreProperties>
</file>