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5" r:id="rId4"/>
    <p:sldId id="276" r:id="rId5"/>
    <p:sldId id="274" r:id="rId6"/>
    <p:sldId id="273" r:id="rId7"/>
    <p:sldId id="272" r:id="rId8"/>
    <p:sldId id="271" r:id="rId9"/>
    <p:sldId id="286" r:id="rId10"/>
    <p:sldId id="285" r:id="rId11"/>
    <p:sldId id="28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yeri+4GgzQ3dQkMkxMd0g" hashData="OqJUxJErRYhIK/MeUCz4SoTMT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4DCF6-766D-4BB2-B49D-69E21DED9F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B0A36-CB58-4706-8B55-06F51DA9FB10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C24AC-52EC-4E10-B1F6-42791B5308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D5633C-3753-4094-8334-0C387CCFEB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AAAAj_UNAAAAAAAABz0gQ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8596" y="5572140"/>
            <a:ext cx="9143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Ravie" pitchFamily="82" charset="0"/>
              </a:rPr>
              <a:t>El Hipo De La Monja</a:t>
            </a:r>
            <a:endParaRPr lang="es-ES" sz="4800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advTm="9000">
    <p:sndAc>
      <p:stSnd>
        <p:snd r:embed="rId2" name="mtec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  <a:scene3d>
            <a:camera prst="orthographicFront"/>
            <a:lightRig rig="threePt" dir="t"/>
          </a:scene3d>
          <a:sp3d>
            <a:bevelT w="368300" h="2159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spedal_monja_caricatura_kike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4857784" cy="6143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929190" y="1285860"/>
            <a:ext cx="42148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rgbClr val="FFFF00"/>
                </a:solidFill>
                <a:latin typeface="Bad Seed" pitchFamily="2" charset="0"/>
              </a:rPr>
              <a:t>Una monja va al médico con un ataque de hipo que ya le dura un mes.</a:t>
            </a:r>
            <a:br>
              <a:rPr lang="es-ES" sz="4400" b="1" dirty="0" smtClean="0">
                <a:solidFill>
                  <a:srgbClr val="FFFF00"/>
                </a:solidFill>
                <a:latin typeface="Bad Seed" pitchFamily="2" charset="0"/>
              </a:rPr>
            </a:br>
            <a:r>
              <a:rPr lang="es-ES" sz="4400" b="1" dirty="0" smtClean="0">
                <a:solidFill>
                  <a:srgbClr val="FFFF00"/>
                </a:solidFill>
              </a:rPr>
              <a:t/>
            </a:r>
            <a:br>
              <a:rPr lang="es-ES" sz="4400" b="1" dirty="0" smtClean="0">
                <a:solidFill>
                  <a:srgbClr val="FFFF00"/>
                </a:solidFill>
              </a:rPr>
            </a:br>
            <a:endParaRPr lang="es-ES" sz="4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0508-houseeljueves.jpg"/>
          <p:cNvPicPr>
            <a:picLocks noChangeAspect="1"/>
          </p:cNvPicPr>
          <p:nvPr/>
        </p:nvPicPr>
        <p:blipFill>
          <a:blip r:embed="rId2"/>
          <a:srcRect l="16406" t="3125" r="23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66700" h="146050" prst="coolSlant"/>
          </a:sp3d>
        </p:spPr>
      </p:pic>
      <p:pic>
        <p:nvPicPr>
          <p:cNvPr id="5" name="4 Imagen" descr="635 2 Monja-Pintura Sebastian Llanos Valdes.jpg"/>
          <p:cNvPicPr>
            <a:picLocks noChangeAspect="1"/>
          </p:cNvPicPr>
          <p:nvPr/>
        </p:nvPicPr>
        <p:blipFill>
          <a:blip r:embed="rId3"/>
          <a:srcRect l="3750" t="3750" r="4374" b="2499"/>
          <a:stretch>
            <a:fillRect/>
          </a:stretch>
        </p:blipFill>
        <p:spPr>
          <a:xfrm rot="20938100">
            <a:off x="-238648" y="394532"/>
            <a:ext cx="4574385" cy="46677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3786190"/>
            <a:ext cx="58578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- Doctor, tengo un ataque de hipo desde hace un mes que no me deja vivir. No duermo, no como, ya me duele el cuerpo de tanto movimiento compulsivo involuntario.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- Tiéndase en la camilla, hermana, que la voy a examinar – dice el médico -.La examina y le dice: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eed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311150" h="15875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9142251_6e19ebd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285728"/>
            <a:ext cx="4714908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482600" h="393700" prst="coolSlant"/>
          </a:sp3d>
        </p:spPr>
      </p:pic>
      <p:sp>
        <p:nvSpPr>
          <p:cNvPr id="5" name="4 CuadroTexto"/>
          <p:cNvSpPr txBox="1"/>
          <p:nvPr/>
        </p:nvSpPr>
        <p:spPr>
          <a:xfrm>
            <a:off x="0" y="1857364"/>
            <a:ext cx="39290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- Hermana, está usted embarazada. La monja se levanta y sale corriendo de la consulta con cara de pánico.</a:t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/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eed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0508-houseeljueves.jpg"/>
          <p:cNvPicPr>
            <a:picLocks noChangeAspect="1"/>
          </p:cNvPicPr>
          <p:nvPr/>
        </p:nvPicPr>
        <p:blipFill>
          <a:blip r:embed="rId2"/>
          <a:srcRect l="44251" t="3125" r="2344"/>
          <a:stretch>
            <a:fillRect/>
          </a:stretch>
        </p:blipFill>
        <p:spPr>
          <a:xfrm>
            <a:off x="3133716" y="0"/>
            <a:ext cx="601028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monji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55864" flipH="1">
            <a:off x="-25145" y="1439731"/>
            <a:ext cx="5253088" cy="59293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14282" y="285728"/>
            <a:ext cx="4071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Bad Seed" pitchFamily="2" charset="0"/>
              </a:rPr>
              <a:t>- Pero Doctor, ¿qué le ha dicho a la hermana María?.</a:t>
            </a:r>
            <a:endParaRPr lang="es-ES" sz="3200" dirty="0">
              <a:solidFill>
                <a:schemeClr val="bg1"/>
              </a:solidFill>
              <a:latin typeface="Bad Seed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355600" h="24765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0508-houseeljueves.jpg"/>
          <p:cNvPicPr>
            <a:picLocks noChangeAspect="1"/>
          </p:cNvPicPr>
          <p:nvPr/>
        </p:nvPicPr>
        <p:blipFill>
          <a:blip r:embed="rId2"/>
          <a:srcRect l="44251" t="3125" r="2344"/>
          <a:stretch>
            <a:fillRect/>
          </a:stretch>
        </p:blipFill>
        <p:spPr>
          <a:xfrm>
            <a:off x="3133716" y="0"/>
            <a:ext cx="601028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785794"/>
            <a:ext cx="40005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- Verá madre superiora, como tenía un fuerte ataque de hipo, le di un susto para que se le quitara y supongo que ya se le habrá quitado, ¿no?.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eed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_6_30_WM9iGjr5AD2ruMItEeGa76.jpg"/>
          <p:cNvPicPr>
            <a:picLocks noChangeAspect="1"/>
          </p:cNvPicPr>
          <p:nvPr/>
        </p:nvPicPr>
        <p:blipFill>
          <a:blip r:embed="rId2"/>
          <a:srcRect l="1042" t="20457" r="5842" b="1890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92100" h="222250" prst="coolSlant"/>
          </a:sp3d>
        </p:spPr>
      </p:pic>
      <p:sp>
        <p:nvSpPr>
          <p:cNvPr id="5" name="4 CuadroTexto"/>
          <p:cNvSpPr txBox="1"/>
          <p:nvPr/>
        </p:nvSpPr>
        <p:spPr>
          <a:xfrm>
            <a:off x="0" y="4611231"/>
            <a:ext cx="9429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- Sí, a la hermana María se le ha quitado el hipo , pero el cura se ha tirado del campanario</a:t>
            </a:r>
          </a:p>
          <a:p>
            <a:pPr algn="ctr"/>
            <a:endParaRPr lang="es-ES" sz="3200" dirty="0">
              <a:solidFill>
                <a:srgbClr val="FF0000"/>
              </a:solidFill>
              <a:latin typeface="Bad Seed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unny-nun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rcRect b="40000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311150" h="184150" prst="coolSlant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568564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279400" h="1524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9960_640p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84146" y="-571492"/>
            <a:ext cx="122010" cy="142840"/>
          </a:xfrm>
          <a:prstGeom prst="rect">
            <a:avLst/>
          </a:prstGeom>
        </p:spPr>
      </p:pic>
      <p:pic>
        <p:nvPicPr>
          <p:cNvPr id="5" name="4 Imagen" descr="funny-nun-making-peace-sign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1785918" y="0"/>
            <a:ext cx="5929354" cy="607220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6072206"/>
            <a:ext cx="320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atin typeface="Balthazar" pitchFamily="2" charset="0"/>
              </a:rPr>
              <a:t>Francisco del Olmo -Jazmín</a:t>
            </a:r>
            <a:endParaRPr lang="es-ES" sz="2400" b="1" dirty="0">
              <a:latin typeface="Balthazar" pitchFamily="2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hipo-de-la-monj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el-hipo-de-la-monja-milespowerpoints.com</Template>
  <TotalTime>0</TotalTime>
  <Words>214</Words>
  <Application>Microsoft Office PowerPoint</Application>
  <PresentationFormat>Presentación en pantalla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el-hipo-de-la-monja-milespowerpoints.com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2012-07-04T22:13:03Z</dcterms:created>
  <dcterms:modified xsi:type="dcterms:W3CDTF">2012-07-04T22:16:13Z</dcterms:modified>
</cp:coreProperties>
</file>