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1" r:id="rId4"/>
    <p:sldId id="260" r:id="rId5"/>
    <p:sldId id="259" r:id="rId6"/>
    <p:sldId id="258" r:id="rId7"/>
    <p:sldId id="262" r:id="rId8"/>
    <p:sldId id="263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mc1jVkRkd9W7mV8U44CYQ" hashData="CVxcpFfPTAJX3M0eYY3BIUej6z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0A72A-E08E-44AA-9A2F-9FDA3E51CE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54C0F-619D-4AD1-AE9A-B53A713D5E36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2B132-B0D7-42E6-B058-A89F1CCD24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064520-4483-49F4-BB5C-7F51BB1C88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D_Art_Fan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500042"/>
            <a:ext cx="5643602" cy="635795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14810" y="4786322"/>
            <a:ext cx="45480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El Gitanillo</a:t>
            </a:r>
            <a:endParaRPr lang="es-ES" sz="80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6" name="5 Imagen" descr="luis-silbando-951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642918"/>
            <a:ext cx="2386850" cy="42862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85984" y="6000768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FF00"/>
                </a:solidFill>
                <a:latin typeface="Curlz MT" pitchFamily="82" charset="0"/>
              </a:rPr>
              <a:t>Pac-Jaz</a:t>
            </a:r>
            <a:endParaRPr lang="es-ES" sz="1400" dirty="0">
              <a:solidFill>
                <a:srgbClr val="FFFF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9000">
    <p:sndAc>
      <p:stSnd>
        <p:snd r:embed="rId2" name="gitano   pere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28596" y="285728"/>
            <a:ext cx="52149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C00000"/>
                </a:solidFill>
                <a:latin typeface="Kristen ITC" pitchFamily="66" charset="0"/>
              </a:rPr>
              <a:t>El gitano compra un ventilador, llega a su casa, se tumba en el sofá con el ventilador enfrente directo solo para el, los 17 gitanillos alrededor sudando y el padre fresquito con la brisa.</a:t>
            </a:r>
            <a:endParaRPr lang="es-ES" sz="2400" b="1" dirty="0">
              <a:solidFill>
                <a:srgbClr val="C00000"/>
              </a:solidFill>
              <a:latin typeface="Kristen ITC" pitchFamily="66" charset="0"/>
            </a:endParaRPr>
          </a:p>
        </p:txBody>
      </p:sp>
      <p:pic>
        <p:nvPicPr>
          <p:cNvPr id="5" name="4 Imagen" descr="3325205_640px.jpg"/>
          <p:cNvPicPr>
            <a:picLocks noChangeAspect="1"/>
          </p:cNvPicPr>
          <p:nvPr/>
        </p:nvPicPr>
        <p:blipFill>
          <a:blip r:embed="rId2"/>
          <a:srcRect b="11320"/>
          <a:stretch>
            <a:fillRect/>
          </a:stretch>
        </p:blipFill>
        <p:spPr>
          <a:xfrm>
            <a:off x="0" y="3500414"/>
            <a:ext cx="5429256" cy="335758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5 Imagen" descr="LED_Art_Fan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143636" y="0"/>
            <a:ext cx="2267870" cy="2857496"/>
          </a:xfrm>
          <a:prstGeom prst="rect">
            <a:avLst/>
          </a:prstGeom>
        </p:spPr>
      </p:pic>
      <p:pic>
        <p:nvPicPr>
          <p:cNvPr id="12290" name="Picture 2" descr="http://bp1.blogger.com/_9eWJGOC8mBw/Rm7ax7dWrXI/AAAAAAAAAII/QIsKbJ_A0mA/s320/untitled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9881898" y="6108726"/>
            <a:ext cx="47951" cy="45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isometricOffAxis2Left"/>
            <a:lightRig rig="threePt" dir="t"/>
          </a:scene3d>
        </p:spPr>
      </p:pic>
      <p:pic>
        <p:nvPicPr>
          <p:cNvPr id="8" name="7 Imagen" descr="9b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2857496"/>
            <a:ext cx="3665147" cy="3629037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7143768" y="2285992"/>
            <a:ext cx="62228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FF00"/>
                </a:solidFill>
                <a:latin typeface="Curlz MT" pitchFamily="82" charset="0"/>
              </a:rPr>
              <a:t>Pac-Jaz</a:t>
            </a:r>
            <a:endParaRPr lang="es-ES" sz="1200" dirty="0" smtClean="0">
              <a:solidFill>
                <a:srgbClr val="FFFF00"/>
              </a:solidFill>
              <a:latin typeface="Curlz MT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285728"/>
            <a:ext cx="53578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  esto  que  el padre  se levanta y dice:</a:t>
            </a:r>
          </a:p>
          <a:p>
            <a:pPr algn="ctr"/>
            <a:r>
              <a:rPr lang="es-E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¡¡¡Voy a </a:t>
            </a:r>
            <a:r>
              <a:rPr lang="es-ES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meá</a:t>
            </a:r>
            <a:r>
              <a:rPr lang="es-E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, el  que  toque  el </a:t>
            </a:r>
            <a:r>
              <a:rPr lang="es-ES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ventilaó</a:t>
            </a:r>
            <a:r>
              <a:rPr lang="es-E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</a:p>
          <a:p>
            <a:pPr algn="ctr"/>
            <a:r>
              <a:rPr lang="es-ES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Sivácordar</a:t>
            </a:r>
            <a:r>
              <a:rPr lang="es-E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 de  </a:t>
            </a:r>
            <a:r>
              <a:rPr lang="es-ES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tós</a:t>
            </a:r>
            <a:r>
              <a:rPr lang="es-E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 sus muertos!!</a:t>
            </a:r>
            <a:endParaRPr lang="es-ES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LL 4131 GITA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0572791" y="3828228"/>
            <a:ext cx="45719" cy="82022"/>
          </a:xfrm>
          <a:prstGeom prst="rect">
            <a:avLst/>
          </a:prstGeom>
        </p:spPr>
      </p:pic>
      <p:pic>
        <p:nvPicPr>
          <p:cNvPr id="6" name="5 Imagen" descr="679134gracias-por-comentar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86380" y="928670"/>
            <a:ext cx="3429024" cy="559090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hventilador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2714620"/>
            <a:ext cx="3357586" cy="3934671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071670" y="5929330"/>
            <a:ext cx="6222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dirty="0" err="1" smtClean="0">
                <a:solidFill>
                  <a:srgbClr val="FFFF00"/>
                </a:solidFill>
                <a:latin typeface="Curlz MT" pitchFamily="82" charset="0"/>
              </a:rPr>
              <a:t>Pac-Jaz</a:t>
            </a:r>
            <a:endParaRPr lang="es-ES" sz="1200" dirty="0">
              <a:solidFill>
                <a:srgbClr val="FFFF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357166"/>
            <a:ext cx="40005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 gitanillo toca un botón y el ventilador empieza a moverse de izquierda a derecha.</a:t>
            </a:r>
            <a:b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aa8cc726aab2db6767394751df36db9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164" y="3571876"/>
            <a:ext cx="3530836" cy="3286124"/>
          </a:xfrm>
          <a:prstGeom prst="rect">
            <a:avLst/>
          </a:prstGeom>
        </p:spPr>
      </p:pic>
      <p:pic>
        <p:nvPicPr>
          <p:cNvPr id="6" name="5 Imagen" descr="b89aef35c16c0853f46c9e8baf2cdcc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142984"/>
            <a:ext cx="2714644" cy="2526500"/>
          </a:xfrm>
          <a:prstGeom prst="rect">
            <a:avLst/>
          </a:prstGeom>
        </p:spPr>
      </p:pic>
      <p:pic>
        <p:nvPicPr>
          <p:cNvPr id="7" name="6 Imagen" descr="ventilador_azul_giratorio.gif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3929058" y="4286256"/>
            <a:ext cx="1690498" cy="2143140"/>
          </a:xfrm>
          <a:prstGeom prst="rect">
            <a:avLst/>
          </a:prstGeom>
        </p:spPr>
      </p:pic>
      <p:pic>
        <p:nvPicPr>
          <p:cNvPr id="8" name="7 Imagen" descr="luis-silbando-9517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3542134"/>
            <a:ext cx="1785950" cy="3315866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7143768" y="6215082"/>
            <a:ext cx="6222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dirty="0" err="1" smtClean="0">
                <a:solidFill>
                  <a:srgbClr val="FFFF00"/>
                </a:solidFill>
                <a:latin typeface="Curlz MT" pitchFamily="82" charset="0"/>
              </a:rPr>
              <a:t>Pac-Jaz</a:t>
            </a:r>
            <a:endParaRPr lang="es-ES" sz="1200" dirty="0">
              <a:solidFill>
                <a:srgbClr val="FFFF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500042"/>
            <a:ext cx="67151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Regresa  el  padre y  grita:  ¡¡ quien  ha </a:t>
            </a:r>
            <a:r>
              <a:rPr lang="es-ES" sz="28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tocao</a:t>
            </a:r>
            <a: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 el  </a:t>
            </a:r>
            <a:r>
              <a:rPr lang="es-ES" sz="28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ventilaóoo</a:t>
            </a:r>
            <a: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!!!  Y</a:t>
            </a:r>
          </a:p>
          <a:p>
            <a: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Dice el gitanillo…..</a:t>
            </a:r>
          </a:p>
          <a:p>
            <a:endParaRPr lang="es-ES" sz="2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6" name="5 Imagen" descr="enoj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6338" y="2714620"/>
            <a:ext cx="3957662" cy="3918085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pic>
        <p:nvPicPr>
          <p:cNvPr id="7" name="6 Imagen" descr="9b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533525"/>
            <a:ext cx="3357554" cy="3324475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071934" y="5929330"/>
            <a:ext cx="6222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dirty="0" err="1" smtClean="0">
                <a:latin typeface="Curlz MT" pitchFamily="82" charset="0"/>
              </a:rPr>
              <a:t>Pac-Jaz</a:t>
            </a:r>
            <a:endParaRPr lang="es-ES" sz="1200" dirty="0">
              <a:latin typeface="Curlz MT" pitchFamily="82" charset="0"/>
            </a:endParaRPr>
          </a:p>
        </p:txBody>
      </p:sp>
      <p:pic>
        <p:nvPicPr>
          <p:cNvPr id="9" name="8 Imagen" descr="ventilador_azul_giratorio.gif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tretch>
            <a:fillRect/>
          </a:stretch>
        </p:blipFill>
        <p:spPr>
          <a:xfrm>
            <a:off x="4000496" y="1785926"/>
            <a:ext cx="1290644" cy="1523383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is-silbando-951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1643050"/>
            <a:ext cx="1500198" cy="3542133"/>
          </a:xfrm>
          <a:prstGeom prst="rect">
            <a:avLst/>
          </a:prstGeom>
        </p:spPr>
      </p:pic>
      <p:pic>
        <p:nvPicPr>
          <p:cNvPr id="6" name="5 Imagen" descr="ventilador_azul_giratorio.gif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1285852" y="3357562"/>
            <a:ext cx="2219338" cy="2619546"/>
          </a:xfrm>
          <a:prstGeom prst="rect">
            <a:avLst/>
          </a:prstGeom>
        </p:spPr>
      </p:pic>
      <p:pic>
        <p:nvPicPr>
          <p:cNvPr id="7" name="6 Imagen" descr="679134gracias-por-comentar[1]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072198" y="857232"/>
            <a:ext cx="2786082" cy="548245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7 Llamada ovalada"/>
          <p:cNvSpPr/>
          <p:nvPr/>
        </p:nvSpPr>
        <p:spPr>
          <a:xfrm flipH="1">
            <a:off x="0" y="214290"/>
            <a:ext cx="4143372" cy="2643206"/>
          </a:xfrm>
          <a:prstGeom prst="wedgeEllipseCallout">
            <a:avLst>
              <a:gd name="adj1" fmla="val -63825"/>
              <a:gd name="adj2" fmla="val 4617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85720" y="1142984"/>
            <a:ext cx="4214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¡¡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Naide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paaaapa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....... 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Es que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testá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buscando......!!</a:t>
            </a:r>
          </a:p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428860" y="6215082"/>
            <a:ext cx="4399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latin typeface="Curlz MT" pitchFamily="82" charset="0"/>
              </a:rPr>
              <a:t>Francisco del Olmo-Jazmín</a:t>
            </a:r>
            <a:endParaRPr lang="es-ES" sz="3200" b="1" dirty="0">
              <a:solidFill>
                <a:srgbClr val="C00000"/>
              </a:solidFill>
              <a:latin typeface="Curlz MT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071670" y="5500702"/>
            <a:ext cx="6222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dirty="0" err="1" smtClean="0">
                <a:solidFill>
                  <a:srgbClr val="FFFF00"/>
                </a:solidFill>
                <a:latin typeface="Curlz MT" pitchFamily="82" charset="0"/>
              </a:rPr>
              <a:t>Pac-Jaz</a:t>
            </a:r>
            <a:endParaRPr lang="es-ES" sz="1200" dirty="0">
              <a:solidFill>
                <a:srgbClr val="FFFF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gitanill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el-gitanillo-milespowerpoints.com</Template>
  <TotalTime>0</TotalTime>
  <Words>163</Words>
  <Application>Microsoft Office PowerPoint</Application>
  <PresentationFormat>Presentación en pantalla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el-gitanillo-milespowerpoints.com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2012-06-01T20:32:25Z</dcterms:created>
  <dcterms:modified xsi:type="dcterms:W3CDTF">2012-06-01T20:33:41Z</dcterms:modified>
</cp:coreProperties>
</file>