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3" r:id="rId3"/>
    <p:sldId id="256" r:id="rId4"/>
    <p:sldId id="262" r:id="rId5"/>
    <p:sldId id="261" r:id="rId6"/>
    <p:sldId id="260" r:id="rId7"/>
    <p:sldId id="259" r:id="rId8"/>
    <p:sldId id="264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dfDN/LlJq4H7ybHCicS1Q" hashData="qIK/6elTTkd079yj/JVzAmhThj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903F6-36BD-42E8-A0C9-618A840C1C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6D420-B2CE-4815-9F2D-D4DA04680CAC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B2473-283A-403A-991E-88F6272390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F802C6-656B-47AD-8D3B-CEC2C1A1D8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357290" y="285728"/>
            <a:ext cx="666079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dirty="0" smtClean="0">
                <a:latin typeface="Ravie" pitchFamily="82" charset="0"/>
              </a:rPr>
              <a:t>El Dentista</a:t>
            </a:r>
            <a:endParaRPr lang="es-ES" sz="6600" dirty="0">
              <a:latin typeface="Ravie" pitchFamily="82" charset="0"/>
            </a:endParaRPr>
          </a:p>
        </p:txBody>
      </p:sp>
      <p:pic>
        <p:nvPicPr>
          <p:cNvPr id="5" name="4 Imagen" descr="l7.gif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 flipH="1" flipV="1">
            <a:off x="10620413" y="4488270"/>
            <a:ext cx="45719" cy="83738"/>
          </a:xfrm>
          <a:prstGeom prst="rect">
            <a:avLst/>
          </a:prstGeom>
        </p:spPr>
      </p:pic>
      <p:pic>
        <p:nvPicPr>
          <p:cNvPr id="6" name="5 Imagen" descr="dentistasentad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1928802"/>
            <a:ext cx="4429156" cy="4429156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perez prado - que rico mamb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714356"/>
            <a:ext cx="392909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dentista le explica a un hombre que tiene que extraerle una muela para lo cual tiene que anestesiarlo. Cuando comienza a preparar la jeringa el hombre lo interrumpe:</a:t>
            </a:r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b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l21.gif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 flipH="1">
            <a:off x="10405015" y="3357563"/>
            <a:ext cx="45719" cy="7981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357826"/>
            <a:ext cx="886011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-Nada de agujas, me dan pánico las agujas...</a:t>
            </a:r>
            <a:b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b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7" name="6 Imagen" descr="dentista-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480"/>
            <a:ext cx="3714744" cy="449731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214290"/>
            <a:ext cx="371477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-Bueno, dice el dentista, vamos a anestesiar con un poco de gas...</a:t>
            </a:r>
            <a:b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b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-No doctor... no soporto tener la máscara  de gas en la cara...</a:t>
            </a:r>
            <a:b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br>
              <a:rPr lang="es-ES" sz="36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l8.gif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0562806" y="4572008"/>
            <a:ext cx="152861" cy="142876"/>
          </a:xfrm>
          <a:prstGeom prst="rect">
            <a:avLst/>
          </a:prstGeom>
        </p:spPr>
      </p:pic>
      <p:pic>
        <p:nvPicPr>
          <p:cNvPr id="6" name="5 Imagen" descr="dentis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000108"/>
            <a:ext cx="4629105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642918"/>
            <a:ext cx="4357718" cy="5000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dentista trae una pastilla y se la da al paciente, quien se la toma sin protestar</a:t>
            </a:r>
            <a:br>
              <a:rPr lang="es-ES" sz="320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20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  <a:br>
              <a:rPr lang="es-ES" sz="320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20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-Con las pastillas no hay problemas... ¿que es lo que acabo de tomar?</a:t>
            </a:r>
            <a:br>
              <a:rPr lang="es-ES" sz="320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32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5" name="4 Imagen" descr="l6.gif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0501354" y="3357562"/>
            <a:ext cx="79684" cy="87011"/>
          </a:xfrm>
          <a:prstGeom prst="rect">
            <a:avLst/>
          </a:prstGeom>
        </p:spPr>
      </p:pic>
      <p:pic>
        <p:nvPicPr>
          <p:cNvPr id="6" name="5 Imagen" descr="2848645790_11f158c7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928670"/>
            <a:ext cx="4194839" cy="5000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928670"/>
            <a:ext cx="47149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/>
              <a:t> </a:t>
            </a: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-</a:t>
            </a:r>
            <a:r>
              <a:rPr lang="es-ES" sz="280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Viagra</a:t>
            </a: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... -dice el dentista.</a:t>
            </a:r>
            <a:b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</a:b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 </a:t>
            </a:r>
            <a:b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</a:b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 -¿</a:t>
            </a:r>
            <a:r>
              <a:rPr lang="es-ES" sz="280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Viagra</a:t>
            </a: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?... ¿para qué me dio </a:t>
            </a:r>
            <a:r>
              <a:rPr lang="es-ES" sz="280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viagra</a:t>
            </a: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?</a:t>
            </a:r>
            <a:b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</a:b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 </a:t>
            </a:r>
            <a:b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</a:br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Kristen ITC" pitchFamily="66" charset="0"/>
              </a:rPr>
              <a:t> -Para que tenga de donde agarrarse mientras le saco la muela sin anestesia.  </a:t>
            </a:r>
          </a:p>
        </p:txBody>
      </p:sp>
      <p:pic>
        <p:nvPicPr>
          <p:cNvPr id="5" name="4 Imagen" descr="dentist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0410" y="1214422"/>
            <a:ext cx="3824034" cy="46434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n dentista[8] (1).gif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2786050" y="1857364"/>
            <a:ext cx="3958856" cy="2857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3357554" y="5214950"/>
            <a:ext cx="3212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Kristen ITC" pitchFamily="66" charset="0"/>
              </a:rPr>
              <a:t>Francisco del Olmo-Jazmín</a:t>
            </a:r>
            <a:endParaRPr lang="es-ES" dirty="0">
              <a:solidFill>
                <a:srgbClr val="FFFF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dentist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el-dentista-milespowerpoints.com</Template>
  <TotalTime>0</TotalTime>
  <Words>141</Words>
  <Application>Microsoft Office PowerPoint</Application>
  <PresentationFormat>Presentación en pantalla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el-dentista-milespowerpoints.com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2012-05-26T16:24:34Z</dcterms:created>
  <dcterms:modified xsi:type="dcterms:W3CDTF">2012-05-26T16:26:04Z</dcterms:modified>
</cp:coreProperties>
</file>