
<file path=[Content_Types].xml><?xml version="1.0" encoding="utf-8"?>
<Types xmlns="http://schemas.openxmlformats.org/package/2006/content-types">
  <Override PartName="/ppt/slideMasters/slideMaster2.xml" ContentType="application/vnd.openxmlformats-officedocument.presentationml.slideMaster+xml"/>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sldIdLst>
    <p:sldId id="256" r:id="rId3"/>
    <p:sldId id="258" r:id="rId4"/>
    <p:sldId id="259" r:id="rId5"/>
    <p:sldId id="260" r:id="rId6"/>
    <p:sldId id="261" r:id="rId7"/>
    <p:sldId id="262" r:id="rId8"/>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qeUDpo+jm4GlsXjj72usgg" hashData="V0AOi9M+975P2MgaxZ/iXUoG6ZM"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p:scale>
          <a:sx n="40" d="100"/>
          <a:sy n="40" d="100"/>
        </p:scale>
        <p:origin x="-1386" y="-66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tableStyles" Target="tableStyle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theme" Target="theme/theme1.xml"/><Relationship Id="rId5" Type="http://schemas.openxmlformats.org/officeDocument/2006/relationships/slide" Target="slides/slide3.xml"/><Relationship Id="rId10"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1F23E0B5-8271-49CE-93F3-DFBDEBBD4E52}" type="datetimeFigureOut">
              <a:rPr lang="es-ES" smtClean="0"/>
              <a:pPr/>
              <a:t>17/07/2012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08D1D8F-919E-4ECF-B10F-BF2ABC97FD4A}" type="slidenum">
              <a:rPr lang="es-ES" smtClean="0"/>
              <a:pPr/>
              <a:t>‹Nº›</a:t>
            </a:fld>
            <a:endParaRPr lang="es-ES"/>
          </a:p>
        </p:txBody>
      </p:sp>
    </p:spTree>
  </p:cSld>
  <p:clrMapOvr>
    <a:masterClrMapping/>
  </p:clrMapOvr>
  <p:transition advTm="20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1F23E0B5-8271-49CE-93F3-DFBDEBBD4E52}" type="datetimeFigureOut">
              <a:rPr lang="es-ES" smtClean="0"/>
              <a:pPr/>
              <a:t>17/07/2012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08D1D8F-919E-4ECF-B10F-BF2ABC97FD4A}" type="slidenum">
              <a:rPr lang="es-ES" smtClean="0"/>
              <a:pPr/>
              <a:t>‹Nº›</a:t>
            </a:fld>
            <a:endParaRPr lang="es-ES"/>
          </a:p>
        </p:txBody>
      </p:sp>
    </p:spTree>
  </p:cSld>
  <p:clrMapOvr>
    <a:masterClrMapping/>
  </p:clrMapOvr>
  <p:transition advTm="20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1F23E0B5-8271-49CE-93F3-DFBDEBBD4E52}" type="datetimeFigureOut">
              <a:rPr lang="es-ES" smtClean="0"/>
              <a:pPr/>
              <a:t>17/07/2012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08D1D8F-919E-4ECF-B10F-BF2ABC97FD4A}" type="slidenum">
              <a:rPr lang="es-ES" smtClean="0"/>
              <a:pPr/>
              <a:t>‹Nº›</a:t>
            </a:fld>
            <a:endParaRPr lang="es-ES"/>
          </a:p>
        </p:txBody>
      </p:sp>
    </p:spTree>
  </p:cSld>
  <p:clrMapOvr>
    <a:masterClrMapping/>
  </p:clrMapOvr>
  <p:transition advTm="20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1F23E0B5-8271-49CE-93F3-DFBDEBBD4E52}" type="datetimeFigureOut">
              <a:rPr lang="es-ES" smtClean="0"/>
              <a:pPr/>
              <a:t>17/07/2012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08D1D8F-919E-4ECF-B10F-BF2ABC97FD4A}" type="slidenum">
              <a:rPr lang="es-ES" smtClean="0"/>
              <a:pPr/>
              <a:t>‹Nº›</a:t>
            </a:fld>
            <a:endParaRPr lang="es-ES"/>
          </a:p>
        </p:txBody>
      </p:sp>
    </p:spTree>
  </p:cSld>
  <p:clrMapOvr>
    <a:masterClrMapping/>
  </p:clrMapOvr>
  <p:transition advTm="20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1F23E0B5-8271-49CE-93F3-DFBDEBBD4E52}" type="datetimeFigureOut">
              <a:rPr lang="es-ES" smtClean="0"/>
              <a:pPr/>
              <a:t>17/07/2012</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208D1D8F-919E-4ECF-B10F-BF2ABC97FD4A}" type="slidenum">
              <a:rPr lang="es-ES" smtClean="0"/>
              <a:pPr/>
              <a:t>‹Nº›</a:t>
            </a:fld>
            <a:endParaRPr lang="es-ES"/>
          </a:p>
        </p:txBody>
      </p:sp>
    </p:spTree>
  </p:cSld>
  <p:clrMapOvr>
    <a:masterClrMapping/>
  </p:clrMapOvr>
  <p:transition advTm="20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1F23E0B5-8271-49CE-93F3-DFBDEBBD4E52}" type="datetimeFigureOut">
              <a:rPr lang="es-ES" smtClean="0"/>
              <a:pPr/>
              <a:t>17/07/2012</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208D1D8F-919E-4ECF-B10F-BF2ABC97FD4A}" type="slidenum">
              <a:rPr lang="es-ES" smtClean="0"/>
              <a:pPr/>
              <a:t>‹Nº›</a:t>
            </a:fld>
            <a:endParaRPr lang="es-ES"/>
          </a:p>
        </p:txBody>
      </p:sp>
    </p:spTree>
  </p:cSld>
  <p:clrMapOvr>
    <a:masterClrMapping/>
  </p:clrMapOvr>
  <p:transition advTm="20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1F23E0B5-8271-49CE-93F3-DFBDEBBD4E52}" type="datetimeFigureOut">
              <a:rPr lang="es-ES" smtClean="0"/>
              <a:pPr/>
              <a:t>17/07/2012</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208D1D8F-919E-4ECF-B10F-BF2ABC97FD4A}" type="slidenum">
              <a:rPr lang="es-ES" smtClean="0"/>
              <a:pPr/>
              <a:t>‹Nº›</a:t>
            </a:fld>
            <a:endParaRPr lang="es-ES"/>
          </a:p>
        </p:txBody>
      </p:sp>
    </p:spTree>
  </p:cSld>
  <p:clrMapOvr>
    <a:masterClrMapping/>
  </p:clrMapOvr>
  <p:transition advTm="20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1F23E0B5-8271-49CE-93F3-DFBDEBBD4E52}" type="datetimeFigureOut">
              <a:rPr lang="es-ES" smtClean="0"/>
              <a:pPr/>
              <a:t>17/07/2012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08D1D8F-919E-4ECF-B10F-BF2ABC97FD4A}" type="slidenum">
              <a:rPr lang="es-ES" smtClean="0"/>
              <a:pPr/>
              <a:t>‹Nº›</a:t>
            </a:fld>
            <a:endParaRPr lang="es-ES"/>
          </a:p>
        </p:txBody>
      </p:sp>
    </p:spTree>
  </p:cSld>
  <p:clrMapOvr>
    <a:masterClrMapping/>
  </p:clrMapOvr>
  <p:transition advTm="20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1F23E0B5-8271-49CE-93F3-DFBDEBBD4E52}" type="datetimeFigureOut">
              <a:rPr lang="es-ES" smtClean="0"/>
              <a:pPr/>
              <a:t>17/07/2012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08D1D8F-919E-4ECF-B10F-BF2ABC97FD4A}" type="slidenum">
              <a:rPr lang="es-ES" smtClean="0"/>
              <a:pPr/>
              <a:t>‹Nº›</a:t>
            </a:fld>
            <a:endParaRPr lang="es-ES"/>
          </a:p>
        </p:txBody>
      </p:sp>
    </p:spTree>
  </p:cSld>
  <p:clrMapOvr>
    <a:masterClrMapping/>
  </p:clrMapOvr>
  <p:transition advTm="20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1F23E0B5-8271-49CE-93F3-DFBDEBBD4E52}" type="datetimeFigureOut">
              <a:rPr lang="es-ES" smtClean="0"/>
              <a:pPr/>
              <a:t>17/07/2012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08D1D8F-919E-4ECF-B10F-BF2ABC97FD4A}" type="slidenum">
              <a:rPr lang="es-ES" smtClean="0"/>
              <a:pPr/>
              <a:t>‹Nº›</a:t>
            </a:fld>
            <a:endParaRPr lang="es-ES"/>
          </a:p>
        </p:txBody>
      </p:sp>
    </p:spTree>
  </p:cSld>
  <p:clrMapOvr>
    <a:masterClrMapping/>
  </p:clrMapOvr>
  <p:transition advTm="20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1F23E0B5-8271-49CE-93F3-DFBDEBBD4E52}" type="datetimeFigureOut">
              <a:rPr lang="es-ES" smtClean="0"/>
              <a:pPr/>
              <a:t>17/07/2012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08D1D8F-919E-4ECF-B10F-BF2ABC97FD4A}" type="slidenum">
              <a:rPr lang="es-ES" smtClean="0"/>
              <a:pPr/>
              <a:t>‹Nº›</a:t>
            </a:fld>
            <a:endParaRPr lang="es-ES"/>
          </a:p>
        </p:txBody>
      </p:sp>
    </p:spTree>
  </p:cSld>
  <p:clrMapOvr>
    <a:masterClrMapping/>
  </p:clrMapOvr>
  <p:transition advTm="20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CDDD6581-C209-4C6E-998A-C444CC775D1F}"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F23E0B5-8271-49CE-93F3-DFBDEBBD4E52}" type="datetimeFigureOut">
              <a:rPr lang="es-ES" smtClean="0"/>
              <a:pPr/>
              <a:t>17/07/2012</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08D1D8F-919E-4ECF-B10F-BF2ABC97FD4A}"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Tm="20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A2BE8E5A-3CEE-46BD-B4A7-789230157853}"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4.gif"/><Relationship Id="rId5" Type="http://schemas.openxmlformats.org/officeDocument/2006/relationships/image" Target="../media/image3.gif"/><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1.xml"/><Relationship Id="rId4" Type="http://schemas.openxmlformats.org/officeDocument/2006/relationships/image" Target="../media/image2.gif"/></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2.gif"/></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8" Type="http://schemas.openxmlformats.org/officeDocument/2006/relationships/hyperlink" Target="http://www.mispps.com/fechas-especiales-13/" TargetMode="External"/><Relationship Id="rId13" Type="http://schemas.openxmlformats.org/officeDocument/2006/relationships/hyperlink" Target="http://www.mispps.com/politica/" TargetMode="External"/><Relationship Id="rId18" Type="http://schemas.openxmlformats.org/officeDocument/2006/relationships/hyperlink" Target="http://www.mispps.com/dedicatorias-41/" TargetMode="External"/><Relationship Id="rId26" Type="http://schemas.openxmlformats.org/officeDocument/2006/relationships/hyperlink" Target="http://www.mispps.com/reflexion/" TargetMode="External"/><Relationship Id="rId3" Type="http://schemas.openxmlformats.org/officeDocument/2006/relationships/image" Target="../media/image8.png"/><Relationship Id="rId21" Type="http://schemas.openxmlformats.org/officeDocument/2006/relationships/hyperlink" Target="http://www.mispps.com/graciosos/" TargetMode="External"/><Relationship Id="rId7" Type="http://schemas.openxmlformats.org/officeDocument/2006/relationships/hyperlink" Target="http://www.mispps.com/eroticos-12/" TargetMode="External"/><Relationship Id="rId12" Type="http://schemas.openxmlformats.org/officeDocument/2006/relationships/hyperlink" Target="http://www.mispps.com/naturaleza-ciencias/" TargetMode="External"/><Relationship Id="rId17" Type="http://schemas.openxmlformats.org/officeDocument/2006/relationships/hyperlink" Target="http://www.mispps.com/religiosos/" TargetMode="External"/><Relationship Id="rId25" Type="http://schemas.openxmlformats.org/officeDocument/2006/relationships/hyperlink" Target="http://www.mispps.com/politica-35/"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romanticos-17/" TargetMode="External"/><Relationship Id="rId20" Type="http://schemas.openxmlformats.org/officeDocument/2006/relationships/hyperlink" Target="http://www.mispps.com/fechas-especiales/" TargetMode="External"/><Relationship Id="rId29" Type="http://schemas.openxmlformats.org/officeDocument/2006/relationships/hyperlink" Target="http://www.mispps.com/religiosos-31/" TargetMode="External"/><Relationship Id="rId1" Type="http://schemas.openxmlformats.org/officeDocument/2006/relationships/slideLayout" Target="../slideLayouts/slideLayout12.xml"/><Relationship Id="rId6" Type="http://schemas.openxmlformats.org/officeDocument/2006/relationships/hyperlink" Target="http://www.mispps.com/dedicatorias/" TargetMode="External"/><Relationship Id="rId11" Type="http://schemas.openxmlformats.org/officeDocument/2006/relationships/hyperlink" Target="http://www.mispps.com/lugares-19/" TargetMode="External"/><Relationship Id="rId24" Type="http://schemas.openxmlformats.org/officeDocument/2006/relationships/hyperlink" Target="http://www.mispps.com/naturaleza-ciencias-29/" TargetMode="External"/><Relationship Id="rId5" Type="http://schemas.openxmlformats.org/officeDocument/2006/relationships/image" Target="../media/image9.png"/><Relationship Id="rId15" Type="http://schemas.openxmlformats.org/officeDocument/2006/relationships/hyperlink" Target="http://www.mispps.com/salud/" TargetMode="External"/><Relationship Id="rId23" Type="http://schemas.openxmlformats.org/officeDocument/2006/relationships/hyperlink" Target="http://www.mispps.com/lugares/" TargetMode="External"/><Relationship Id="rId28" Type="http://schemas.openxmlformats.org/officeDocument/2006/relationships/hyperlink" Target="http://www.mispps.com/romanticos/" TargetMode="External"/><Relationship Id="rId10" Type="http://schemas.openxmlformats.org/officeDocument/2006/relationships/hyperlink" Target="http://www.mispps.com/historia-arte/" TargetMode="External"/><Relationship Id="rId19" Type="http://schemas.openxmlformats.org/officeDocument/2006/relationships/hyperlink" Target="http://www.mispps.com/eroticos/" TargetMode="External"/><Relationship Id="rId31" Type="http://schemas.openxmlformats.org/officeDocument/2006/relationships/image" Target="../media/image10.jpeg"/><Relationship Id="rId4" Type="http://schemas.openxmlformats.org/officeDocument/2006/relationships/hyperlink" Target="http://www.mispps.com/" TargetMode="External"/><Relationship Id="rId9" Type="http://schemas.openxmlformats.org/officeDocument/2006/relationships/hyperlink" Target="http://www.mispps.com/graciosos-14/" TargetMode="External"/><Relationship Id="rId14" Type="http://schemas.openxmlformats.org/officeDocument/2006/relationships/hyperlink" Target="http://www.mispps.com/reflexion-16/" TargetMode="External"/><Relationship Id="rId22" Type="http://schemas.openxmlformats.org/officeDocument/2006/relationships/hyperlink" Target="http://www.mispps.com/historia-arte-39/" TargetMode="External"/><Relationship Id="rId27" Type="http://schemas.openxmlformats.org/officeDocument/2006/relationships/hyperlink" Target="http://www.mispps.com/salud-26/" TargetMode="External"/><Relationship Id="rId30" Type="http://schemas.openxmlformats.org/officeDocument/2006/relationships/hyperlink" Target="http://www.mispps.com/register"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aisaje-chino-20_500x346.jpg"/>
          <p:cNvPicPr>
            <a:picLocks noChangeAspect="1"/>
          </p:cNvPicPr>
          <p:nvPr/>
        </p:nvPicPr>
        <p:blipFill>
          <a:blip r:embed="rId3">
            <a:lum contrast="20000"/>
          </a:blip>
          <a:stretch>
            <a:fillRect/>
          </a:stretch>
        </p:blipFill>
        <p:spPr>
          <a:xfrm>
            <a:off x="0" y="0"/>
            <a:ext cx="9084566" cy="6858000"/>
          </a:xfrm>
          <a:prstGeom prst="rect">
            <a:avLst/>
          </a:prstGeom>
        </p:spPr>
      </p:pic>
      <p:pic>
        <p:nvPicPr>
          <p:cNvPr id="7" name="Picture 2" descr="http://www.andenivalencia.org/6peques/gifs-animados/china/china_02.gif"/>
          <p:cNvPicPr>
            <a:picLocks noChangeAspect="1" noChangeArrowheads="1" noCrop="1"/>
          </p:cNvPicPr>
          <p:nvPr/>
        </p:nvPicPr>
        <p:blipFill>
          <a:blip r:embed="rId4"/>
          <a:srcRect/>
          <a:stretch>
            <a:fillRect/>
          </a:stretch>
        </p:blipFill>
        <p:spPr bwMode="auto">
          <a:xfrm flipH="1">
            <a:off x="0" y="1643050"/>
            <a:ext cx="3196866" cy="5214950"/>
          </a:xfrm>
          <a:prstGeom prst="rect">
            <a:avLst/>
          </a:prstGeom>
          <a:noFill/>
        </p:spPr>
      </p:pic>
      <p:pic>
        <p:nvPicPr>
          <p:cNvPr id="8194" name="Picture 2" descr="Loading..."/>
          <p:cNvPicPr>
            <a:picLocks noChangeAspect="1" noChangeArrowheads="1" noCrop="1"/>
          </p:cNvPicPr>
          <p:nvPr/>
        </p:nvPicPr>
        <p:blipFill>
          <a:blip r:embed="rId5"/>
          <a:srcRect/>
          <a:stretch>
            <a:fillRect/>
          </a:stretch>
        </p:blipFill>
        <p:spPr bwMode="auto">
          <a:xfrm>
            <a:off x="2214546" y="285728"/>
            <a:ext cx="2190750" cy="790576"/>
          </a:xfrm>
          <a:prstGeom prst="rect">
            <a:avLst/>
          </a:prstGeom>
          <a:noFill/>
        </p:spPr>
      </p:pic>
      <p:pic>
        <p:nvPicPr>
          <p:cNvPr id="8198" name="Picture 6" descr="Loading..."/>
          <p:cNvPicPr>
            <a:picLocks noChangeAspect="1" noChangeArrowheads="1" noCrop="1"/>
          </p:cNvPicPr>
          <p:nvPr/>
        </p:nvPicPr>
        <p:blipFill>
          <a:blip r:embed="rId6"/>
          <a:srcRect/>
          <a:stretch>
            <a:fillRect/>
          </a:stretch>
        </p:blipFill>
        <p:spPr bwMode="auto">
          <a:xfrm>
            <a:off x="1428728" y="928670"/>
            <a:ext cx="3962400" cy="914401"/>
          </a:xfrm>
          <a:prstGeom prst="rect">
            <a:avLst/>
          </a:prstGeom>
          <a:noFill/>
        </p:spPr>
      </p:pic>
      <p:sp>
        <p:nvSpPr>
          <p:cNvPr id="9" name="8 CuadroTexto"/>
          <p:cNvSpPr txBox="1"/>
          <p:nvPr/>
        </p:nvSpPr>
        <p:spPr>
          <a:xfrm>
            <a:off x="7429520" y="6000768"/>
            <a:ext cx="912429" cy="415498"/>
          </a:xfrm>
          <a:prstGeom prst="rect">
            <a:avLst/>
          </a:prstGeom>
          <a:noFill/>
        </p:spPr>
        <p:txBody>
          <a:bodyPr wrap="none" rtlCol="0">
            <a:spAutoFit/>
          </a:bodyPr>
          <a:lstStyle/>
          <a:p>
            <a:r>
              <a:rPr lang="es-ES" sz="1000" dirty="0" smtClean="0">
                <a:solidFill>
                  <a:srgbClr val="FFFF00"/>
                </a:solidFill>
              </a:rPr>
              <a:t>PPS  PAC - JAZ</a:t>
            </a:r>
          </a:p>
          <a:p>
            <a:endParaRPr lang="es-ES" sz="1100" dirty="0"/>
          </a:p>
        </p:txBody>
      </p:sp>
    </p:spTree>
  </p:cSld>
  <p:clrMapOvr>
    <a:masterClrMapping/>
  </p:clrMapOvr>
  <p:transition advTm="10000">
    <p:sndAc>
      <p:stSnd>
        <p:snd r:embed="rId2" name="china.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iterate type="lt">
                                    <p:tmPct val="5000"/>
                                  </p:iterate>
                                  <p:childTnLst>
                                    <p:set>
                                      <p:cBhvr>
                                        <p:cTn id="6" dur="1" fill="hold">
                                          <p:stCondLst>
                                            <p:cond delay="0"/>
                                          </p:stCondLst>
                                        </p:cTn>
                                        <p:tgtEl>
                                          <p:spTgt spid="8194"/>
                                        </p:tgtEl>
                                        <p:attrNameLst>
                                          <p:attrName>style.visibility</p:attrName>
                                        </p:attrNameLst>
                                      </p:cBhvr>
                                      <p:to>
                                        <p:strVal val="visible"/>
                                      </p:to>
                                    </p:set>
                                    <p:anim calcmode="lin" valueType="num">
                                      <p:cBhvr>
                                        <p:cTn id="7" dur="1000" fill="hold"/>
                                        <p:tgtEl>
                                          <p:spTgt spid="8194"/>
                                        </p:tgtEl>
                                        <p:attrNameLst>
                                          <p:attrName>ppt_w</p:attrName>
                                        </p:attrNameLst>
                                      </p:cBhvr>
                                      <p:tavLst>
                                        <p:tav tm="0">
                                          <p:val>
                                            <p:fltVal val="0"/>
                                          </p:val>
                                        </p:tav>
                                        <p:tav tm="100000">
                                          <p:val>
                                            <p:strVal val="#ppt_w"/>
                                          </p:val>
                                        </p:tav>
                                      </p:tavLst>
                                    </p:anim>
                                    <p:anim calcmode="lin" valueType="num">
                                      <p:cBhvr>
                                        <p:cTn id="8" dur="1000" fill="hold"/>
                                        <p:tgtEl>
                                          <p:spTgt spid="8194"/>
                                        </p:tgtEl>
                                        <p:attrNameLst>
                                          <p:attrName>ppt_h</p:attrName>
                                        </p:attrNameLst>
                                      </p:cBhvr>
                                      <p:tavLst>
                                        <p:tav tm="0">
                                          <p:val>
                                            <p:fltVal val="0"/>
                                          </p:val>
                                        </p:tav>
                                        <p:tav tm="100000">
                                          <p:val>
                                            <p:strVal val="#ppt_h"/>
                                          </p:val>
                                        </p:tav>
                                      </p:tavLst>
                                    </p:anim>
                                    <p:anim calcmode="lin" valueType="num">
                                      <p:cBhvr>
                                        <p:cTn id="9" dur="1000" fill="hold"/>
                                        <p:tgtEl>
                                          <p:spTgt spid="8194"/>
                                        </p:tgtEl>
                                        <p:attrNameLst>
                                          <p:attrName>style.rotation</p:attrName>
                                        </p:attrNameLst>
                                      </p:cBhvr>
                                      <p:tavLst>
                                        <p:tav tm="0">
                                          <p:val>
                                            <p:fltVal val="90"/>
                                          </p:val>
                                        </p:tav>
                                        <p:tav tm="100000">
                                          <p:val>
                                            <p:fltVal val="0"/>
                                          </p:val>
                                        </p:tav>
                                      </p:tavLst>
                                    </p:anim>
                                    <p:animEffect transition="in" filter="fade">
                                      <p:cBhvr>
                                        <p:cTn id="10" dur="1000"/>
                                        <p:tgtEl>
                                          <p:spTgt spid="8194"/>
                                        </p:tgtEl>
                                      </p:cBhvr>
                                    </p:animEffect>
                                  </p:childTnLst>
                                </p:cTn>
                              </p:par>
                              <p:par>
                                <p:cTn id="11" presetID="31" presetClass="entr" presetSubtype="0" fill="hold" nodeType="withEffect">
                                  <p:stCondLst>
                                    <p:cond delay="0"/>
                                  </p:stCondLst>
                                  <p:iterate type="lt">
                                    <p:tmPct val="5000"/>
                                  </p:iterate>
                                  <p:childTnLst>
                                    <p:set>
                                      <p:cBhvr>
                                        <p:cTn id="12" dur="1" fill="hold">
                                          <p:stCondLst>
                                            <p:cond delay="0"/>
                                          </p:stCondLst>
                                        </p:cTn>
                                        <p:tgtEl>
                                          <p:spTgt spid="8198"/>
                                        </p:tgtEl>
                                        <p:attrNameLst>
                                          <p:attrName>style.visibility</p:attrName>
                                        </p:attrNameLst>
                                      </p:cBhvr>
                                      <p:to>
                                        <p:strVal val="visible"/>
                                      </p:to>
                                    </p:set>
                                    <p:anim calcmode="lin" valueType="num">
                                      <p:cBhvr>
                                        <p:cTn id="13" dur="1000" fill="hold"/>
                                        <p:tgtEl>
                                          <p:spTgt spid="8198"/>
                                        </p:tgtEl>
                                        <p:attrNameLst>
                                          <p:attrName>ppt_w</p:attrName>
                                        </p:attrNameLst>
                                      </p:cBhvr>
                                      <p:tavLst>
                                        <p:tav tm="0">
                                          <p:val>
                                            <p:fltVal val="0"/>
                                          </p:val>
                                        </p:tav>
                                        <p:tav tm="100000">
                                          <p:val>
                                            <p:strVal val="#ppt_w"/>
                                          </p:val>
                                        </p:tav>
                                      </p:tavLst>
                                    </p:anim>
                                    <p:anim calcmode="lin" valueType="num">
                                      <p:cBhvr>
                                        <p:cTn id="14" dur="1000" fill="hold"/>
                                        <p:tgtEl>
                                          <p:spTgt spid="8198"/>
                                        </p:tgtEl>
                                        <p:attrNameLst>
                                          <p:attrName>ppt_h</p:attrName>
                                        </p:attrNameLst>
                                      </p:cBhvr>
                                      <p:tavLst>
                                        <p:tav tm="0">
                                          <p:val>
                                            <p:fltVal val="0"/>
                                          </p:val>
                                        </p:tav>
                                        <p:tav tm="100000">
                                          <p:val>
                                            <p:strVal val="#ppt_h"/>
                                          </p:val>
                                        </p:tav>
                                      </p:tavLst>
                                    </p:anim>
                                    <p:anim calcmode="lin" valueType="num">
                                      <p:cBhvr>
                                        <p:cTn id="15" dur="1000" fill="hold"/>
                                        <p:tgtEl>
                                          <p:spTgt spid="8198"/>
                                        </p:tgtEl>
                                        <p:attrNameLst>
                                          <p:attrName>style.rotation</p:attrName>
                                        </p:attrNameLst>
                                      </p:cBhvr>
                                      <p:tavLst>
                                        <p:tav tm="0">
                                          <p:val>
                                            <p:fltVal val="90"/>
                                          </p:val>
                                        </p:tav>
                                        <p:tav tm="100000">
                                          <p:val>
                                            <p:fltVal val="0"/>
                                          </p:val>
                                        </p:tav>
                                      </p:tavLst>
                                    </p:anim>
                                    <p:animEffect transition="in" filter="fade">
                                      <p:cBhvr>
                                        <p:cTn id="16" dur="1000"/>
                                        <p:tgtEl>
                                          <p:spTgt spid="8198"/>
                                        </p:tgtEl>
                                      </p:cBhvr>
                                    </p:animEffect>
                                  </p:childTnLst>
                                </p:cTn>
                              </p:par>
                              <p:par>
                                <p:cTn id="17" presetID="2" presetClass="entr" presetSubtype="8" fill="hold" nodeType="with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0" fill="hold"/>
                                        <p:tgtEl>
                                          <p:spTgt spid="7"/>
                                        </p:tgtEl>
                                        <p:attrNameLst>
                                          <p:attrName>ppt_x</p:attrName>
                                        </p:attrNameLst>
                                      </p:cBhvr>
                                      <p:tavLst>
                                        <p:tav tm="0">
                                          <p:val>
                                            <p:strVal val="0-#ppt_w/2"/>
                                          </p:val>
                                        </p:tav>
                                        <p:tav tm="100000">
                                          <p:val>
                                            <p:strVal val="#ppt_x"/>
                                          </p:val>
                                        </p:tav>
                                      </p:tavLst>
                                    </p:anim>
                                    <p:anim calcmode="lin" valueType="num">
                                      <p:cBhvr additive="base">
                                        <p:cTn id="20" dur="5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hinesewallpaper04.jpg"/>
          <p:cNvPicPr>
            <a:picLocks noChangeAspect="1"/>
          </p:cNvPicPr>
          <p:nvPr/>
        </p:nvPicPr>
        <p:blipFill>
          <a:blip r:embed="rId2">
            <a:lum contrast="10000"/>
          </a:blip>
          <a:stretch>
            <a:fillRect/>
          </a:stretch>
        </p:blipFill>
        <p:spPr>
          <a:xfrm>
            <a:off x="0" y="0"/>
            <a:ext cx="9144000" cy="6858000"/>
          </a:xfrm>
          <a:prstGeom prst="rect">
            <a:avLst/>
          </a:prstGeom>
        </p:spPr>
      </p:pic>
      <p:pic>
        <p:nvPicPr>
          <p:cNvPr id="3074" name="Picture 2" descr="http://www.biografiasyvidas.com/biografia/c/fotos/confucio.jpg"/>
          <p:cNvPicPr>
            <a:picLocks noChangeAspect="1" noChangeArrowheads="1"/>
          </p:cNvPicPr>
          <p:nvPr/>
        </p:nvPicPr>
        <p:blipFill>
          <a:blip r:embed="rId3"/>
          <a:srcRect/>
          <a:stretch>
            <a:fillRect/>
          </a:stretch>
        </p:blipFill>
        <p:spPr bwMode="auto">
          <a:xfrm>
            <a:off x="4522726" y="2857495"/>
            <a:ext cx="4621274" cy="4000505"/>
          </a:xfrm>
          <a:prstGeom prst="rect">
            <a:avLst/>
          </a:prstGeom>
          <a:noFill/>
          <a:effectLst>
            <a:softEdge rad="635000"/>
          </a:effectLst>
        </p:spPr>
      </p:pic>
      <p:sp>
        <p:nvSpPr>
          <p:cNvPr id="9" name="8 CuadroTexto"/>
          <p:cNvSpPr txBox="1"/>
          <p:nvPr/>
        </p:nvSpPr>
        <p:spPr>
          <a:xfrm>
            <a:off x="2857488" y="0"/>
            <a:ext cx="5786446" cy="3416320"/>
          </a:xfrm>
          <a:prstGeom prst="rect">
            <a:avLst/>
          </a:prstGeom>
          <a:noFill/>
        </p:spPr>
        <p:txBody>
          <a:bodyPr wrap="square" rtlCol="0">
            <a:spAutoFit/>
          </a:bodyPr>
          <a:lstStyle/>
          <a:p>
            <a:r>
              <a:rPr lang="es-ES_tradnl" sz="2400" b="1" dirty="0">
                <a:ln>
                  <a:solidFill>
                    <a:srgbClr val="FFFF00"/>
                  </a:solidFill>
                </a:ln>
                <a:solidFill>
                  <a:schemeClr val="bg1"/>
                </a:solidFill>
                <a:latin typeface="Kristen ITC" pitchFamily="66" charset="0"/>
              </a:rPr>
              <a:t>Una mujer pregunta a un Monje Budista</a:t>
            </a:r>
            <a:r>
              <a:rPr lang="es-ES_tradnl" sz="2400" b="1" dirty="0" smtClean="0">
                <a:ln>
                  <a:solidFill>
                    <a:srgbClr val="FFFF00"/>
                  </a:solidFill>
                </a:ln>
                <a:solidFill>
                  <a:schemeClr val="bg1"/>
                </a:solidFill>
                <a:latin typeface="Kristen ITC" pitchFamily="66" charset="0"/>
              </a:rPr>
              <a:t>: Maestro</a:t>
            </a:r>
            <a:r>
              <a:rPr lang="es-ES_tradnl" sz="2400" b="1" dirty="0">
                <a:ln>
                  <a:solidFill>
                    <a:srgbClr val="FFFF00"/>
                  </a:solidFill>
                </a:ln>
                <a:solidFill>
                  <a:schemeClr val="bg1"/>
                </a:solidFill>
                <a:latin typeface="Kristen ITC" pitchFamily="66" charset="0"/>
              </a:rPr>
              <a:t>, no entiendo por qué si un hombre hace el amor con varias mujeres, tiene fama de campeón. Pero si una mujer hace el amor  con varios hombres, inmediatamente tiene fama de prostituta. ¿No es injusto eso?</a:t>
            </a:r>
            <a:r>
              <a:rPr lang="es-ES_tradnl" sz="2400" dirty="0">
                <a:ln>
                  <a:solidFill>
                    <a:srgbClr val="FFFF00"/>
                  </a:solidFill>
                </a:ln>
                <a:solidFill>
                  <a:schemeClr val="bg1"/>
                </a:solidFill>
                <a:latin typeface="Kristen ITC" pitchFamily="66" charset="0"/>
              </a:rPr>
              <a:t> </a:t>
            </a:r>
            <a:endParaRPr lang="es-ES" sz="2400" dirty="0">
              <a:ln>
                <a:solidFill>
                  <a:srgbClr val="FFFF00"/>
                </a:solidFill>
              </a:ln>
              <a:solidFill>
                <a:schemeClr val="bg1"/>
              </a:solidFill>
              <a:latin typeface="Kristen ITC" pitchFamily="66" charset="0"/>
            </a:endParaRPr>
          </a:p>
          <a:p>
            <a:endParaRPr lang="es-ES" sz="2400" dirty="0">
              <a:ln>
                <a:solidFill>
                  <a:srgbClr val="FFFF00"/>
                </a:solidFill>
              </a:ln>
              <a:solidFill>
                <a:schemeClr val="bg1"/>
              </a:solidFill>
              <a:latin typeface="Kristen ITC" pitchFamily="66" charset="0"/>
            </a:endParaRPr>
          </a:p>
        </p:txBody>
      </p:sp>
      <p:pic>
        <p:nvPicPr>
          <p:cNvPr id="10" name="Picture 2" descr="http://www.andenivalencia.org/6peques/gifs-animados/china/china_02.gif"/>
          <p:cNvPicPr>
            <a:picLocks noChangeAspect="1" noChangeArrowheads="1" noCrop="1"/>
          </p:cNvPicPr>
          <p:nvPr/>
        </p:nvPicPr>
        <p:blipFill>
          <a:blip r:embed="rId4"/>
          <a:srcRect/>
          <a:stretch>
            <a:fillRect/>
          </a:stretch>
        </p:blipFill>
        <p:spPr bwMode="auto">
          <a:xfrm flipH="1">
            <a:off x="0" y="2143116"/>
            <a:ext cx="3143272" cy="4396135"/>
          </a:xfrm>
          <a:prstGeom prst="rect">
            <a:avLst/>
          </a:prstGeom>
          <a:noFill/>
        </p:spPr>
      </p:pic>
      <p:sp>
        <p:nvSpPr>
          <p:cNvPr id="8" name="7 CuadroTexto"/>
          <p:cNvSpPr txBox="1"/>
          <p:nvPr/>
        </p:nvSpPr>
        <p:spPr>
          <a:xfrm>
            <a:off x="7500958" y="5786454"/>
            <a:ext cx="912429" cy="415498"/>
          </a:xfrm>
          <a:prstGeom prst="rect">
            <a:avLst/>
          </a:prstGeom>
          <a:noFill/>
        </p:spPr>
        <p:txBody>
          <a:bodyPr wrap="none" rtlCol="0">
            <a:spAutoFit/>
          </a:bodyPr>
          <a:lstStyle/>
          <a:p>
            <a:r>
              <a:rPr lang="es-ES" sz="1000" dirty="0" smtClean="0">
                <a:solidFill>
                  <a:srgbClr val="FFFF00"/>
                </a:solidFill>
              </a:rPr>
              <a:t>PPS  PAC - JAZ</a:t>
            </a:r>
          </a:p>
          <a:p>
            <a:endParaRPr lang="es-ES" sz="1100" dirty="0"/>
          </a:p>
        </p:txBody>
      </p:sp>
    </p:spTree>
  </p:cSld>
  <p:clrMapOvr>
    <a:masterClrMapping/>
  </p:clrMapOvr>
  <p:transition advTm="2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2000" fill="hold"/>
                                        <p:tgtEl>
                                          <p:spTgt spid="9"/>
                                        </p:tgtEl>
                                        <p:attrNameLst>
                                          <p:attrName>ppt_w</p:attrName>
                                        </p:attrNameLst>
                                      </p:cBhvr>
                                      <p:tavLst>
                                        <p:tav tm="0">
                                          <p:val>
                                            <p:fltVal val="0"/>
                                          </p:val>
                                        </p:tav>
                                        <p:tav tm="100000">
                                          <p:val>
                                            <p:strVal val="#ppt_w"/>
                                          </p:val>
                                        </p:tav>
                                      </p:tavLst>
                                    </p:anim>
                                    <p:anim calcmode="lin" valueType="num">
                                      <p:cBhvr>
                                        <p:cTn id="8" dur="2000" fill="hold"/>
                                        <p:tgtEl>
                                          <p:spTgt spid="9"/>
                                        </p:tgtEl>
                                        <p:attrNameLst>
                                          <p:attrName>ppt_h</p:attrName>
                                        </p:attrNameLst>
                                      </p:cBhvr>
                                      <p:tavLst>
                                        <p:tav tm="0">
                                          <p:val>
                                            <p:strVal val="#ppt_h"/>
                                          </p:val>
                                        </p:tav>
                                        <p:tav tm="100000">
                                          <p:val>
                                            <p:strVal val="#ppt_h"/>
                                          </p:val>
                                        </p:tav>
                                      </p:tavLst>
                                    </p:anim>
                                  </p:childTnLst>
                                </p:cTn>
                              </p:par>
                              <p:par>
                                <p:cTn id="9" presetID="2" presetClass="entr" presetSubtype="8" fill="hold"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5000" fill="hold"/>
                                        <p:tgtEl>
                                          <p:spTgt spid="10"/>
                                        </p:tgtEl>
                                        <p:attrNameLst>
                                          <p:attrName>ppt_x</p:attrName>
                                        </p:attrNameLst>
                                      </p:cBhvr>
                                      <p:tavLst>
                                        <p:tav tm="0">
                                          <p:val>
                                            <p:strVal val="0-#ppt_w/2"/>
                                          </p:val>
                                        </p:tav>
                                        <p:tav tm="100000">
                                          <p:val>
                                            <p:strVal val="#ppt_x"/>
                                          </p:val>
                                        </p:tav>
                                      </p:tavLst>
                                    </p:anim>
                                    <p:anim calcmode="lin" valueType="num">
                                      <p:cBhvr additive="base">
                                        <p:cTn id="12" dur="5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aisaje-chino-20_500x346.jpg"/>
          <p:cNvPicPr>
            <a:picLocks noChangeAspect="1"/>
          </p:cNvPicPr>
          <p:nvPr/>
        </p:nvPicPr>
        <p:blipFill>
          <a:blip r:embed="rId2">
            <a:lum contrast="10000"/>
          </a:blip>
          <a:srcRect r="-654"/>
          <a:stretch>
            <a:fillRect/>
          </a:stretch>
        </p:blipFill>
        <p:spPr>
          <a:xfrm>
            <a:off x="0" y="0"/>
            <a:ext cx="9144000" cy="6858000"/>
          </a:xfrm>
          <a:prstGeom prst="rect">
            <a:avLst/>
          </a:prstGeom>
        </p:spPr>
      </p:pic>
      <p:pic>
        <p:nvPicPr>
          <p:cNvPr id="6" name="Picture 2" descr="http://www.biografiasyvidas.com/biografia/c/fotos/confucio.jpg"/>
          <p:cNvPicPr>
            <a:picLocks noChangeAspect="1" noChangeArrowheads="1"/>
          </p:cNvPicPr>
          <p:nvPr/>
        </p:nvPicPr>
        <p:blipFill>
          <a:blip r:embed="rId3"/>
          <a:srcRect l="10924" r="13800"/>
          <a:stretch>
            <a:fillRect/>
          </a:stretch>
        </p:blipFill>
        <p:spPr bwMode="auto">
          <a:xfrm>
            <a:off x="4071934" y="1928801"/>
            <a:ext cx="4286280" cy="4929199"/>
          </a:xfrm>
          <a:prstGeom prst="rect">
            <a:avLst/>
          </a:prstGeom>
          <a:noFill/>
          <a:effectLst>
            <a:softEdge rad="635000"/>
          </a:effectLst>
        </p:spPr>
      </p:pic>
      <p:sp>
        <p:nvSpPr>
          <p:cNvPr id="9" name="8 CuadroTexto"/>
          <p:cNvSpPr txBox="1"/>
          <p:nvPr/>
        </p:nvSpPr>
        <p:spPr>
          <a:xfrm>
            <a:off x="285720" y="0"/>
            <a:ext cx="5572132" cy="3046988"/>
          </a:xfrm>
          <a:prstGeom prst="rect">
            <a:avLst/>
          </a:prstGeom>
          <a:noFill/>
        </p:spPr>
        <p:txBody>
          <a:bodyPr wrap="square" rtlCol="0">
            <a:spAutoFit/>
          </a:bodyPr>
          <a:lstStyle/>
          <a:p>
            <a:r>
              <a:rPr lang="es-ES_tradnl" sz="2400" b="1" dirty="0">
                <a:ln>
                  <a:solidFill>
                    <a:srgbClr val="FFFF00"/>
                  </a:solidFill>
                </a:ln>
                <a:solidFill>
                  <a:srgbClr val="FF0000"/>
                </a:solidFill>
                <a:latin typeface="Kristen ITC" pitchFamily="66" charset="0"/>
              </a:rPr>
              <a:t>El Maestro le responde:  Haz un esfuerzo y piensa ... una llave que abre varias cerraduras, es una llave "maestra", digna de aprecio. Pero si una cerradura puede ser abierta con varias llaves diferentes ... no sirve para nada.</a:t>
            </a:r>
            <a:r>
              <a:rPr lang="es-ES_tradnl" sz="2400" dirty="0">
                <a:ln>
                  <a:solidFill>
                    <a:srgbClr val="FFFF00"/>
                  </a:solidFill>
                </a:ln>
                <a:solidFill>
                  <a:srgbClr val="FF0000"/>
                </a:solidFill>
                <a:latin typeface="Kristen ITC" pitchFamily="66" charset="0"/>
              </a:rPr>
              <a:t> </a:t>
            </a:r>
            <a:endParaRPr lang="es-ES" sz="2400" dirty="0">
              <a:ln>
                <a:solidFill>
                  <a:srgbClr val="FFFF00"/>
                </a:solidFill>
              </a:ln>
              <a:solidFill>
                <a:srgbClr val="FF0000"/>
              </a:solidFill>
              <a:latin typeface="Kristen ITC" pitchFamily="66" charset="0"/>
            </a:endParaRPr>
          </a:p>
          <a:p>
            <a:endParaRPr lang="es-ES" sz="2400" dirty="0">
              <a:ln>
                <a:solidFill>
                  <a:srgbClr val="FFFF00"/>
                </a:solidFill>
              </a:ln>
              <a:solidFill>
                <a:srgbClr val="FFFF00"/>
              </a:solidFill>
              <a:latin typeface="Kristen ITC" pitchFamily="66" charset="0"/>
            </a:endParaRPr>
          </a:p>
        </p:txBody>
      </p:sp>
      <p:pic>
        <p:nvPicPr>
          <p:cNvPr id="2050" name="Picture 2" descr="http://www.andenivalencia.org/6peques/gifs-animados/china/china_02.gif"/>
          <p:cNvPicPr>
            <a:picLocks noChangeAspect="1" noChangeArrowheads="1" noCrop="1"/>
          </p:cNvPicPr>
          <p:nvPr/>
        </p:nvPicPr>
        <p:blipFill>
          <a:blip r:embed="rId4"/>
          <a:srcRect/>
          <a:stretch>
            <a:fillRect/>
          </a:stretch>
        </p:blipFill>
        <p:spPr bwMode="auto">
          <a:xfrm>
            <a:off x="0" y="2461865"/>
            <a:ext cx="2857488" cy="4396135"/>
          </a:xfrm>
          <a:prstGeom prst="rect">
            <a:avLst/>
          </a:prstGeom>
          <a:noFill/>
        </p:spPr>
      </p:pic>
      <p:sp>
        <p:nvSpPr>
          <p:cNvPr id="8" name="7 CuadroTexto"/>
          <p:cNvSpPr txBox="1"/>
          <p:nvPr/>
        </p:nvSpPr>
        <p:spPr>
          <a:xfrm>
            <a:off x="7929586" y="357166"/>
            <a:ext cx="912429" cy="800219"/>
          </a:xfrm>
          <a:prstGeom prst="rect">
            <a:avLst/>
          </a:prstGeom>
          <a:noFill/>
        </p:spPr>
        <p:txBody>
          <a:bodyPr wrap="none" rtlCol="0">
            <a:spAutoFit/>
          </a:bodyPr>
          <a:lstStyle/>
          <a:p>
            <a:r>
              <a:rPr lang="es-ES" sz="1000" dirty="0" smtClean="0">
                <a:solidFill>
                  <a:srgbClr val="FFFF00"/>
                </a:solidFill>
              </a:rPr>
              <a:t>PPS  PAC - JAZ</a:t>
            </a:r>
          </a:p>
          <a:p>
            <a:endParaRPr lang="es-ES" dirty="0" smtClean="0"/>
          </a:p>
          <a:p>
            <a:endParaRPr lang="es-ES" dirty="0"/>
          </a:p>
        </p:txBody>
      </p:sp>
    </p:spTree>
  </p:cSld>
  <p:clrMapOvr>
    <a:masterClrMapping/>
  </p:clrMapOvr>
  <p:transition advTm="2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2000" fill="hold"/>
                                        <p:tgtEl>
                                          <p:spTgt spid="9"/>
                                        </p:tgtEl>
                                        <p:attrNameLst>
                                          <p:attrName>ppt_w</p:attrName>
                                        </p:attrNameLst>
                                      </p:cBhvr>
                                      <p:tavLst>
                                        <p:tav tm="0">
                                          <p:val>
                                            <p:fltVal val="0"/>
                                          </p:val>
                                        </p:tav>
                                        <p:tav tm="100000">
                                          <p:val>
                                            <p:strVal val="#ppt_w"/>
                                          </p:val>
                                        </p:tav>
                                      </p:tavLst>
                                    </p:anim>
                                    <p:anim calcmode="lin" valueType="num">
                                      <p:cBhvr>
                                        <p:cTn id="8" dur="2000" fill="hold"/>
                                        <p:tgtEl>
                                          <p:spTgt spid="9"/>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hinesewallpaper04.jpg"/>
          <p:cNvPicPr>
            <a:picLocks noChangeAspect="1"/>
          </p:cNvPicPr>
          <p:nvPr/>
        </p:nvPicPr>
        <p:blipFill>
          <a:blip r:embed="rId2"/>
          <a:stretch>
            <a:fillRect/>
          </a:stretch>
        </p:blipFill>
        <p:spPr>
          <a:xfrm>
            <a:off x="0" y="0"/>
            <a:ext cx="9185312" cy="6858000"/>
          </a:xfrm>
          <a:prstGeom prst="rect">
            <a:avLst/>
          </a:prstGeom>
        </p:spPr>
      </p:pic>
      <p:pic>
        <p:nvPicPr>
          <p:cNvPr id="5" name="Picture 2" descr="http://www.biografiasyvidas.com/biografia/c/fotos/confucio.jpg"/>
          <p:cNvPicPr>
            <a:picLocks noChangeAspect="1" noChangeArrowheads="1"/>
          </p:cNvPicPr>
          <p:nvPr/>
        </p:nvPicPr>
        <p:blipFill>
          <a:blip r:embed="rId3"/>
          <a:srcRect l="18989" t="621" r="20073"/>
          <a:stretch>
            <a:fillRect/>
          </a:stretch>
        </p:blipFill>
        <p:spPr bwMode="auto">
          <a:xfrm>
            <a:off x="2571736" y="571480"/>
            <a:ext cx="4857784" cy="6286520"/>
          </a:xfrm>
          <a:prstGeom prst="rect">
            <a:avLst/>
          </a:prstGeom>
          <a:noFill/>
          <a:effectLst>
            <a:softEdge rad="635000"/>
          </a:effectLst>
        </p:spPr>
      </p:pic>
      <p:sp>
        <p:nvSpPr>
          <p:cNvPr id="6" name="5 CuadroTexto"/>
          <p:cNvSpPr txBox="1"/>
          <p:nvPr/>
        </p:nvSpPr>
        <p:spPr>
          <a:xfrm>
            <a:off x="428596" y="5965448"/>
            <a:ext cx="8715404" cy="892552"/>
          </a:xfrm>
          <a:prstGeom prst="rect">
            <a:avLst/>
          </a:prstGeom>
          <a:noFill/>
        </p:spPr>
        <p:txBody>
          <a:bodyPr wrap="square" rtlCol="0">
            <a:spAutoFit/>
          </a:bodyPr>
          <a:lstStyle/>
          <a:p>
            <a:r>
              <a:rPr lang="es-ES_tradnl" sz="3200" b="1" dirty="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latin typeface="Kristen ITC" pitchFamily="66" charset="0"/>
              </a:rPr>
              <a:t>FILOSOFO </a:t>
            </a:r>
            <a:r>
              <a:rPr lang="es-ES_tradnl" sz="3200" b="1" dirty="0" smtClean="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latin typeface="Kristen ITC" pitchFamily="66" charset="0"/>
              </a:rPr>
              <a:t> CHINO </a:t>
            </a:r>
            <a:r>
              <a:rPr lang="es-ES_tradnl" sz="3200" b="1" dirty="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latin typeface="Kristen ITC" pitchFamily="66" charset="0"/>
              </a:rPr>
              <a:t>: PI  CHU  LONG</a:t>
            </a:r>
            <a:r>
              <a:rPr lang="es-ES" sz="3200" b="1" dirty="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latin typeface="Kristen ITC" pitchFamily="66" charset="0"/>
              </a:rPr>
              <a:t> </a:t>
            </a:r>
          </a:p>
          <a:p>
            <a:endParaRPr lang="es-ES" sz="2000" dirty="0">
              <a:ln>
                <a:solidFill>
                  <a:srgbClr val="FFFF00"/>
                </a:solidFill>
              </a:ln>
              <a:solidFill>
                <a:srgbClr val="FFFF00"/>
              </a:solidFill>
              <a:effectLst>
                <a:outerShdw blurRad="38100" dist="38100" dir="2700000" algn="tl">
                  <a:srgbClr val="000000">
                    <a:alpha val="43137"/>
                  </a:srgbClr>
                </a:outerShdw>
              </a:effectLst>
              <a:latin typeface="Kristen ITC" pitchFamily="66" charset="0"/>
            </a:endParaRPr>
          </a:p>
        </p:txBody>
      </p:sp>
      <p:sp>
        <p:nvSpPr>
          <p:cNvPr id="7" name="6 CuadroTexto"/>
          <p:cNvSpPr txBox="1"/>
          <p:nvPr/>
        </p:nvSpPr>
        <p:spPr>
          <a:xfrm>
            <a:off x="7500958" y="357166"/>
            <a:ext cx="912429" cy="400110"/>
          </a:xfrm>
          <a:prstGeom prst="rect">
            <a:avLst/>
          </a:prstGeom>
          <a:noFill/>
        </p:spPr>
        <p:txBody>
          <a:bodyPr wrap="none" rtlCol="0">
            <a:spAutoFit/>
          </a:bodyPr>
          <a:lstStyle/>
          <a:p>
            <a:r>
              <a:rPr lang="es-ES" sz="1000" dirty="0" smtClean="0">
                <a:solidFill>
                  <a:srgbClr val="FFFF00"/>
                </a:solidFill>
              </a:rPr>
              <a:t>PPS  PAC - JAZ</a:t>
            </a:r>
          </a:p>
          <a:p>
            <a:endParaRPr lang="es-ES" sz="1000" dirty="0"/>
          </a:p>
        </p:txBody>
      </p:sp>
    </p:spTree>
  </p:cSld>
  <p:clrMapOvr>
    <a:masterClrMapping/>
  </p:clrMapOvr>
  <p:transition advTm="20000"/>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6" name="5 Marcador de contenido"/>
          <p:cNvSpPr>
            <a:spLocks noGrp="1"/>
          </p:cNvSpPr>
          <p:nvPr>
            <p:ph idx="1"/>
          </p:nvPr>
        </p:nvSpPr>
        <p:spPr>
          <a:xfrm>
            <a:off x="0" y="0"/>
            <a:ext cx="9144000" cy="6858000"/>
          </a:xfrm>
          <a:solidFill>
            <a:schemeClr val="tx1"/>
          </a:solidFill>
        </p:spPr>
        <p:txBody>
          <a:bodyPr/>
          <a:lstStyle/>
          <a:p>
            <a:endParaRPr lang="es-ES" dirty="0"/>
          </a:p>
        </p:txBody>
      </p:sp>
      <p:pic>
        <p:nvPicPr>
          <p:cNvPr id="18434" name="Picture 2" descr="http://www.sinfronio.com.br/banco/clipart/clipart/chines.gif"/>
          <p:cNvPicPr>
            <a:picLocks noChangeAspect="1" noChangeArrowheads="1"/>
          </p:cNvPicPr>
          <p:nvPr/>
        </p:nvPicPr>
        <p:blipFill>
          <a:blip r:embed="rId2">
            <a:lum contrast="10000"/>
          </a:blip>
          <a:srcRect/>
          <a:stretch>
            <a:fillRect/>
          </a:stretch>
        </p:blipFill>
        <p:spPr bwMode="auto">
          <a:xfrm>
            <a:off x="0" y="619423"/>
            <a:ext cx="5857916" cy="6238577"/>
          </a:xfrm>
          <a:prstGeom prst="rect">
            <a:avLst/>
          </a:prstGeom>
          <a:noFill/>
        </p:spPr>
      </p:pic>
      <p:sp>
        <p:nvSpPr>
          <p:cNvPr id="5" name="4 CuadroTexto"/>
          <p:cNvSpPr txBox="1"/>
          <p:nvPr/>
        </p:nvSpPr>
        <p:spPr>
          <a:xfrm>
            <a:off x="4929190" y="5857892"/>
            <a:ext cx="3349443" cy="461665"/>
          </a:xfrm>
          <a:prstGeom prst="rect">
            <a:avLst/>
          </a:prstGeom>
          <a:noFill/>
        </p:spPr>
        <p:txBody>
          <a:bodyPr wrap="none" rtlCol="0">
            <a:spAutoFit/>
          </a:bodyPr>
          <a:lstStyle/>
          <a:p>
            <a:r>
              <a:rPr lang="es-ES" sz="2400" dirty="0" smtClean="0">
                <a:solidFill>
                  <a:schemeClr val="bg1"/>
                </a:solidFill>
                <a:latin typeface="Curlz MT" pitchFamily="82" charset="0"/>
              </a:rPr>
              <a:t>Francisco del Olmo-Jazmín</a:t>
            </a:r>
            <a:endParaRPr lang="es-ES" sz="2400" dirty="0">
              <a:solidFill>
                <a:schemeClr val="bg1"/>
              </a:solidFill>
              <a:latin typeface="Curlz MT" pitchFamily="82" charset="0"/>
            </a:endParaRPr>
          </a:p>
        </p:txBody>
      </p:sp>
      <p:sp>
        <p:nvSpPr>
          <p:cNvPr id="7" name="6 CuadroTexto"/>
          <p:cNvSpPr txBox="1"/>
          <p:nvPr/>
        </p:nvSpPr>
        <p:spPr>
          <a:xfrm>
            <a:off x="928662" y="6286520"/>
            <a:ext cx="1857420" cy="261610"/>
          </a:xfrm>
          <a:prstGeom prst="rect">
            <a:avLst/>
          </a:prstGeom>
          <a:noFill/>
        </p:spPr>
        <p:txBody>
          <a:bodyPr wrap="square" rtlCol="0">
            <a:spAutoFit/>
          </a:bodyPr>
          <a:lstStyle/>
          <a:p>
            <a:r>
              <a:rPr lang="es-ES" sz="1100" dirty="0" smtClean="0">
                <a:solidFill>
                  <a:schemeClr val="bg1"/>
                </a:solidFill>
              </a:rPr>
              <a:t>PPS  PAC - JAZ</a:t>
            </a:r>
            <a:endParaRPr lang="es-ES" sz="1100" dirty="0">
              <a:solidFill>
                <a:schemeClr val="bg1"/>
              </a:solidFill>
            </a:endParaRPr>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18434"/>
                                        </p:tgtEl>
                                        <p:attrNameLst>
                                          <p:attrName>style.visibility</p:attrName>
                                        </p:attrNameLst>
                                      </p:cBhvr>
                                      <p:to>
                                        <p:strVal val="visible"/>
                                      </p:to>
                                    </p:set>
                                    <p:anim calcmode="lin" valueType="num">
                                      <p:cBhvr additive="base">
                                        <p:cTn id="7" dur="500" fill="hold"/>
                                        <p:tgtEl>
                                          <p:spTgt spid="18434"/>
                                        </p:tgtEl>
                                        <p:attrNameLst>
                                          <p:attrName>ppt_x</p:attrName>
                                        </p:attrNameLst>
                                      </p:cBhvr>
                                      <p:tavLst>
                                        <p:tav tm="0">
                                          <p:val>
                                            <p:strVal val="0-#ppt_w/2"/>
                                          </p:val>
                                        </p:tav>
                                        <p:tav tm="100000">
                                          <p:val>
                                            <p:strVal val="#ppt_x"/>
                                          </p:val>
                                        </p:tav>
                                      </p:tavLst>
                                    </p:anim>
                                    <p:anim calcmode="lin" valueType="num">
                                      <p:cBhvr additive="base">
                                        <p:cTn id="8" dur="500" fill="hold"/>
                                        <p:tgtEl>
                                          <p:spTgt spid="18434"/>
                                        </p:tgtEl>
                                        <p:attrNameLst>
                                          <p:attrName>ppt_y</p:attrName>
                                        </p:attrNameLst>
                                      </p:cBhvr>
                                      <p:tavLst>
                                        <p:tav tm="0">
                                          <p:val>
                                            <p:strVal val="#ppt_y"/>
                                          </p:val>
                                        </p:tav>
                                        <p:tav tm="100000">
                                          <p:val>
                                            <p:strVal val="#ppt_y"/>
                                          </p:val>
                                        </p:tav>
                                      </p:tavLst>
                                    </p:anim>
                                  </p:childTnLst>
                                </p:cTn>
                              </p:par>
                              <p:par>
                                <p:cTn id="9" presetID="17" presetClass="entr" presetSubtype="10" fill="hold" nodeType="withEffect">
                                  <p:stCondLst>
                                    <p:cond delay="0"/>
                                  </p:stCondLst>
                                  <p:childTnLst>
                                    <p:set>
                                      <p:cBhvr>
                                        <p:cTn id="10" dur="1" fill="hold">
                                          <p:stCondLst>
                                            <p:cond delay="0"/>
                                          </p:stCondLst>
                                        </p:cTn>
                                        <p:tgtEl>
                                          <p:spTgt spid="5">
                                            <p:txEl>
                                              <p:pRg st="0" end="0"/>
                                            </p:txEl>
                                          </p:spTgt>
                                        </p:tgtEl>
                                        <p:attrNameLst>
                                          <p:attrName>style.visibility</p:attrName>
                                        </p:attrNameLst>
                                      </p:cBhvr>
                                      <p:to>
                                        <p:strVal val="visible"/>
                                      </p:to>
                                    </p:set>
                                    <p:anim calcmode="lin" valueType="num">
                                      <p:cBhvr>
                                        <p:cTn id="11" dur="500" fill="hold"/>
                                        <p:tgtEl>
                                          <p:spTgt spid="5">
                                            <p:txEl>
                                              <p:pRg st="0" end="0"/>
                                            </p:txEl>
                                          </p:spTgt>
                                        </p:tgtEl>
                                        <p:attrNameLst>
                                          <p:attrName>ppt_w</p:attrName>
                                        </p:attrNameLst>
                                      </p:cBhvr>
                                      <p:tavLst>
                                        <p:tav tm="0">
                                          <p:val>
                                            <p:fltVal val="0"/>
                                          </p:val>
                                        </p:tav>
                                        <p:tav tm="100000">
                                          <p:val>
                                            <p:strVal val="#ppt_w"/>
                                          </p:val>
                                        </p:tav>
                                      </p:tavLst>
                                    </p:anim>
                                    <p:anim calcmode="lin" valueType="num">
                                      <p:cBhvr>
                                        <p:cTn id="12" dur="500" fill="hold"/>
                                        <p:tgtEl>
                                          <p:spTgt spid="5">
                                            <p:txEl>
                                              <p:pRg st="0" end="0"/>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2"/>
          </p:cNvPr>
          <p:cNvPicPr>
            <a:picLocks noChangeAspect="1" noChangeArrowheads="1"/>
          </p:cNvPicPr>
          <p:nvPr/>
        </p:nvPicPr>
        <p:blipFill>
          <a:blip r:embed="rId3"/>
          <a:srcRect/>
          <a:stretch>
            <a:fillRect/>
          </a:stretch>
        </p:blipFill>
        <p:spPr bwMode="auto">
          <a:xfrm>
            <a:off x="2667000" y="5867400"/>
            <a:ext cx="3811588" cy="546100"/>
          </a:xfrm>
          <a:prstGeom prst="rect">
            <a:avLst/>
          </a:prstGeom>
          <a:noFill/>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srcRect/>
          <a:stretch>
            <a:fillRect/>
          </a:stretch>
        </p:blipFill>
        <p:spPr bwMode="auto">
          <a:xfrm>
            <a:off x="2971800" y="4572000"/>
            <a:ext cx="2540000" cy="1130300"/>
          </a:xfrm>
          <a:prstGeom prst="rect">
            <a:avLst/>
          </a:prstGeom>
          <a:noFill/>
        </p:spPr>
      </p:pic>
      <p:sp>
        <p:nvSpPr>
          <p:cNvPr id="11276" name="Rectangle 12"/>
          <p:cNvSpPr>
            <a:spLocks noChangeArrowheads="1"/>
          </p:cNvSpPr>
          <p:nvPr/>
        </p:nvSpPr>
        <p:spPr bwMode="auto">
          <a:xfrm>
            <a:off x="609600" y="685800"/>
            <a:ext cx="7924800" cy="1295400"/>
          </a:xfrm>
          <a:prstGeom prst="rect">
            <a:avLst/>
          </a:prstGeom>
          <a:noFill/>
          <a:ln w="57150">
            <a:solidFill>
              <a:schemeClr val="tx1"/>
            </a:solidFill>
            <a:miter lim="800000"/>
            <a:headEnd/>
            <a:tailEnd/>
          </a:ln>
          <a:effectLst/>
        </p:spPr>
        <p:txBody>
          <a:bodyPr wrap="none" anchor="ctr"/>
          <a:lstStyle/>
          <a:p>
            <a:pPr algn="ctr"/>
            <a:endParaRPr lang="es-ES"/>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graphicFrame>
        <p:nvGraphicFramePr>
          <p:cNvPr id="11691" name="Group 427"/>
          <p:cNvGraphicFramePr>
            <a:graphicFrameLocks noGrp="1"/>
          </p:cNvGraphicFramePr>
          <p:nvPr/>
        </p:nvGraphicFramePr>
        <p:xfrm>
          <a:off x="5029200" y="3352800"/>
          <a:ext cx="3200400" cy="1531112"/>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6"/>
                        </a:rPr>
                        <a:t>Dedicatorias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Eróticos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Graciosos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Historia y Arte</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Religiosos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11684" name="Group 420"/>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Eróticos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Graciosos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Historia y Arte</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Religiosos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30"/>
          </p:cNvPr>
          <p:cNvPicPr>
            <a:picLocks noChangeAspect="1" noChangeArrowheads="1"/>
          </p:cNvPicPr>
          <p:nvPr/>
        </p:nvPicPr>
        <p:blipFill>
          <a:blip r:embed="rId31"/>
          <a:srcRect/>
          <a:stretch>
            <a:fillRect/>
          </a:stretch>
        </p:blipFill>
        <p:spPr bwMode="auto">
          <a:xfrm>
            <a:off x="609600" y="685800"/>
            <a:ext cx="7924800" cy="1295400"/>
          </a:xfrm>
          <a:prstGeom prst="rect">
            <a:avLst/>
          </a:prstGeom>
          <a:noFill/>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
        <p:nvSpPr>
          <p:cNvPr id="11694" name="Rectangle 430"/>
          <p:cNvSpPr>
            <a:spLocks noChangeArrowheads="1"/>
          </p:cNvSpPr>
          <p:nvPr/>
        </p:nvSpPr>
        <p:spPr bwMode="auto">
          <a:xfrm>
            <a:off x="2667000" y="5867400"/>
            <a:ext cx="3810000" cy="533400"/>
          </a:xfrm>
          <a:prstGeom prst="rect">
            <a:avLst/>
          </a:prstGeom>
          <a:noFill/>
          <a:ln w="25400">
            <a:solidFill>
              <a:schemeClr val="tx1"/>
            </a:solidFill>
            <a:miter lim="800000"/>
            <a:headEnd/>
            <a:tailEnd/>
          </a:ln>
          <a:effectLst/>
        </p:spPr>
        <p:txBody>
          <a:bodyPr wrap="none" anchor="ctr"/>
          <a:lstStyle/>
          <a:p>
            <a:pPr algn="ctr"/>
            <a:endParaRPr lang="es-ES"/>
          </a:p>
        </p:txBody>
      </p:sp>
    </p:spTree>
  </p:cSld>
  <p:clrMapOvr>
    <a:masterClrMapping/>
  </p:clrMapOvr>
  <p:transition advTm="30000"/>
  <p:timing>
    <p:tnLst>
      <p:par>
        <p:cTn id="1" dur="indefinite" restart="never" nodeType="tmRoot"/>
      </p:par>
    </p:tnLst>
  </p:timing>
</p:sld>
</file>

<file path=ppt/theme/theme1.xml><?xml version="1.0" encoding="utf-8"?>
<a:theme xmlns:a="http://schemas.openxmlformats.org/drawingml/2006/main" name="PURA FILOSOFI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PURA FILOSOFIA</Template>
  <TotalTime>0</TotalTime>
  <Words>99</Words>
  <Application>Microsoft Office PowerPoint</Application>
  <PresentationFormat>Presentación en pantalla (4:3)</PresentationFormat>
  <Paragraphs>37</Paragraphs>
  <Slides>6</Slides>
  <Notes>0</Notes>
  <HiddenSlides>0</HiddenSlides>
  <MMClips>0</MMClips>
  <ScaleCrop>false</ScaleCrop>
  <HeadingPairs>
    <vt:vector size="4" baseType="variant">
      <vt:variant>
        <vt:lpstr>Tema</vt:lpstr>
      </vt:variant>
      <vt:variant>
        <vt:i4>2</vt:i4>
      </vt:variant>
      <vt:variant>
        <vt:lpstr>Títulos de diapositiva</vt:lpstr>
      </vt:variant>
      <vt:variant>
        <vt:i4>6</vt:i4>
      </vt:variant>
    </vt:vector>
  </HeadingPairs>
  <TitlesOfParts>
    <vt:vector size="8" baseType="lpstr">
      <vt:lpstr>PURA FILOSOFIA</vt:lpstr>
      <vt:lpstr>Diseño predeterminado</vt:lpstr>
      <vt:lpstr>Diapositiva 1</vt:lpstr>
      <vt:lpstr>Diapositiva 2</vt:lpstr>
      <vt:lpstr>Diapositiva 3</vt:lpstr>
      <vt:lpstr>Diapositiva 4</vt:lpstr>
      <vt:lpstr>Diapositiva 5</vt:lpstr>
      <vt:lpstr>Diapositiva 6</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2012-07-17T16:27:56Z</dcterms:created>
  <dcterms:modified xsi:type="dcterms:W3CDTF">2012-07-17T16:30:22Z</dcterms:modified>
</cp:coreProperties>
</file>