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13IKTW9OR5FhwkefQZaNw==" hashData="hMC6ysfZ79U2WYBkrDXOazjnvK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6695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665327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090856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680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19228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235675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101453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448212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510824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381533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687159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893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595315-BD47-4FBC-B815-E3C75137490D}" type="datetimeFigureOut">
              <a:rPr lang="es-AR" smtClean="0"/>
              <a:t>04/04/2015</a:t>
            </a:fld>
            <a:endParaRPr lang="es-AR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33CB9-B068-46BE-8539-B1AB8E61A303}" type="slidenum">
              <a:rPr lang="es-AR" smtClean="0"/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04121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2000">
              <a:schemeClr val="accent2">
                <a:lumMod val="60000"/>
                <a:lumOff val="40000"/>
                <a:alpha val="8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639389" y="2967335"/>
            <a:ext cx="386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>
                  <a:solidFill>
                    <a:srgbClr val="7030A0"/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CAZADOR</a:t>
            </a:r>
            <a:endParaRPr lang="es-ES" sz="5400" b="1" cap="none" spc="50" dirty="0">
              <a:ln w="11430">
                <a:solidFill>
                  <a:srgbClr val="7030A0"/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95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14:doors dir="vert"/>
        <p:sndAc>
          <p:stSnd loop="1">
            <p:snd r:embed="rId2" name="017.wav"/>
          </p:stSnd>
        </p:sndAc>
      </p:transition>
    </mc:Choice>
    <mc:Fallback>
      <p:transition spd="slow">
        <p:fade/>
        <p:sndAc>
          <p:stSnd loop="1">
            <p:snd r:embed="rId2" name="01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2000">
              <a:schemeClr val="accent2">
                <a:lumMod val="60000"/>
                <a:lumOff val="40000"/>
                <a:alpha val="8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804329"/>
            <a:ext cx="2304256" cy="270058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915816" y="1844354"/>
            <a:ext cx="43204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Un cazador iba explorando la selva africana, cuando en la  orillas de un rio vio a una gacela bebiendo agua, le apunto con su escopeta y estando a punto de dispararle, sintió ruido giro la cabeza y vio que un gran león venia a la carrera para comérselo.</a:t>
            </a:r>
            <a:endParaRPr lang="es-AR" sz="2400" dirty="0">
              <a:solidFill>
                <a:schemeClr val="accent4">
                  <a:lumMod val="20000"/>
                  <a:lumOff val="8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015" y="3933056"/>
            <a:ext cx="1307207" cy="1466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05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2000">
              <a:schemeClr val="accent2">
                <a:lumMod val="60000"/>
                <a:lumOff val="40000"/>
                <a:alpha val="8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568" y="548680"/>
            <a:ext cx="2568079" cy="19431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04976" y="613648"/>
            <a:ext cx="2395798" cy="172362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274042" y="2708920"/>
            <a:ext cx="47525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El hombre le apunto con la escopeta cuando quiso dispararla esta no funciono, la soltó y salió corriendo despavorido,mientra el león lo perseguia,el cazador quedo acorralado y el león se le acercaba peligrosamente, ya sin saber que hacer se arrodillo e imploro al cielo  diciendo:,- señor  que el león se haga cristiano. </a:t>
            </a:r>
            <a:endParaRPr lang="es-AR" sz="2400" dirty="0">
              <a:solidFill>
                <a:schemeClr val="accent4">
                  <a:lumMod val="20000"/>
                  <a:lumOff val="8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47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dir="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2000">
              <a:schemeClr val="accent2">
                <a:lumMod val="60000"/>
                <a:lumOff val="40000"/>
                <a:alpha val="8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1868183"/>
            <a:ext cx="2261989" cy="255592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823855" y="1916832"/>
            <a:ext cx="41044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Sucedió lo </a:t>
            </a:r>
            <a:r>
              <a:rPr lang="es-ES" sz="24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increible,una</a:t>
            </a:r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 luz  proveniente del cielo </a:t>
            </a:r>
            <a:r>
              <a:rPr lang="es-ES" sz="24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envolvio</a:t>
            </a:r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 al cazador y al </a:t>
            </a:r>
            <a:r>
              <a:rPr lang="es-ES" sz="24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león,a</a:t>
            </a:r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 continuación el hombre vio como el león se </a:t>
            </a:r>
            <a:r>
              <a:rPr lang="es-ES" sz="2400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arrodillaba,juntó</a:t>
            </a:r>
            <a:r>
              <a:rPr lang="es-ES" sz="24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rial Narrow" pitchFamily="34" charset="0"/>
              </a:rPr>
              <a:t> las garras en oración y dijo:-señor, gracias por el alimento que me has enviado.  </a:t>
            </a:r>
            <a:endParaRPr lang="es-AR" sz="2400" dirty="0">
              <a:solidFill>
                <a:schemeClr val="accent4">
                  <a:lumMod val="20000"/>
                  <a:lumOff val="8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6592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2000">
              <a:schemeClr val="accent2">
                <a:lumMod val="60000"/>
                <a:lumOff val="40000"/>
                <a:alpha val="8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060848"/>
            <a:ext cx="2642021" cy="2539914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16016" y="1916832"/>
            <a:ext cx="309634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bg2"/>
                </a:solidFill>
                <a:latin typeface="Arial Narrow" pitchFamily="34" charset="0"/>
              </a:rPr>
              <a:t>Diseño: Andrés Vázquez</a:t>
            </a:r>
          </a:p>
          <a:p>
            <a:endParaRPr lang="es-ES" sz="2400" dirty="0">
              <a:solidFill>
                <a:schemeClr val="bg2"/>
              </a:solidFill>
              <a:latin typeface="Arial Narrow" pitchFamily="34" charset="0"/>
            </a:endParaRPr>
          </a:p>
          <a:p>
            <a:r>
              <a:rPr lang="es-ES" sz="2400" dirty="0" smtClean="0">
                <a:solidFill>
                  <a:schemeClr val="bg2"/>
                </a:solidFill>
                <a:latin typeface="Arial Narrow" pitchFamily="34" charset="0"/>
              </a:rPr>
              <a:t>Imágenes</a:t>
            </a:r>
            <a:r>
              <a:rPr lang="es-ES" sz="2400" dirty="0" smtClean="0">
                <a:solidFill>
                  <a:schemeClr val="bg2"/>
                </a:solidFill>
                <a:latin typeface="Arial Narrow" pitchFamily="34" charset="0"/>
              </a:rPr>
              <a:t>: Internet</a:t>
            </a:r>
          </a:p>
          <a:p>
            <a:endParaRPr lang="es-ES" sz="2400" dirty="0">
              <a:solidFill>
                <a:schemeClr val="bg2"/>
              </a:solidFill>
              <a:latin typeface="Arial Narrow" pitchFamily="34" charset="0"/>
            </a:endParaRPr>
          </a:p>
          <a:p>
            <a:endParaRPr lang="es-ES" dirty="0" smtClean="0"/>
          </a:p>
          <a:p>
            <a:endParaRPr lang="es-ES" dirty="0"/>
          </a:p>
          <a:p>
            <a:endParaRPr lang="es-AR" dirty="0"/>
          </a:p>
        </p:txBody>
      </p:sp>
      <p:sp>
        <p:nvSpPr>
          <p:cNvPr id="3" name="2 CuadroTexto"/>
          <p:cNvSpPr txBox="1"/>
          <p:nvPr/>
        </p:nvSpPr>
        <p:spPr>
          <a:xfrm>
            <a:off x="5868144" y="4600762"/>
            <a:ext cx="25562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2"/>
                </a:solidFill>
                <a:latin typeface="Arial Narrow" pitchFamily="34" charset="0"/>
              </a:rPr>
              <a:t>Que tengas </a:t>
            </a:r>
          </a:p>
          <a:p>
            <a:r>
              <a:rPr lang="es-ES" sz="2800" dirty="0">
                <a:solidFill>
                  <a:schemeClr val="bg2"/>
                </a:solidFill>
                <a:latin typeface="Arial Narrow" pitchFamily="34" charset="0"/>
              </a:rPr>
              <a:t> </a:t>
            </a:r>
            <a:r>
              <a:rPr lang="es-ES" sz="2800" dirty="0" smtClean="0">
                <a:solidFill>
                  <a:schemeClr val="bg2"/>
                </a:solidFill>
                <a:latin typeface="Arial Narrow" pitchFamily="34" charset="0"/>
              </a:rPr>
              <a:t>    un </a:t>
            </a:r>
          </a:p>
          <a:p>
            <a:r>
              <a:rPr lang="es-ES" sz="2800" dirty="0" smtClean="0">
                <a:solidFill>
                  <a:schemeClr val="bg2"/>
                </a:solidFill>
                <a:latin typeface="Arial Narrow" pitchFamily="34" charset="0"/>
              </a:rPr>
              <a:t>Maravilloso día</a:t>
            </a:r>
            <a:endParaRPr lang="es-AR" sz="2800" dirty="0">
              <a:solidFill>
                <a:schemeClr val="bg2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44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  <p:sndAc>
          <p:stSnd loop="1">
            <p:snd r:embed="rId2" name="sorriso_wave.wav"/>
          </p:stSnd>
        </p:sndAc>
      </p:transition>
    </mc:Choice>
    <mc:Fallback>
      <p:transition spd="slow">
        <p:fade/>
        <p:sndAc>
          <p:stSnd loop="1">
            <p:snd r:embed="rId2" name="sorriso_wa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179</Words>
  <Application>Microsoft Office PowerPoint</Application>
  <PresentationFormat>Presentación en pantalla (4:3)</PresentationFormat>
  <Paragraphs>14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8</cp:revision>
  <dcterms:created xsi:type="dcterms:W3CDTF">2015-04-04T17:12:20Z</dcterms:created>
  <dcterms:modified xsi:type="dcterms:W3CDTF">2015-04-04T19:26:28Z</dcterms:modified>
</cp:coreProperties>
</file>