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410" r:id="rId3"/>
    <p:sldId id="413" r:id="rId4"/>
    <p:sldId id="414" r:id="rId5"/>
    <p:sldId id="412" r:id="rId6"/>
    <p:sldId id="415" r:id="rId7"/>
    <p:sldId id="416" r:id="rId8"/>
    <p:sldId id="424" r:id="rId9"/>
    <p:sldId id="420" r:id="rId10"/>
    <p:sldId id="435" r:id="rId11"/>
    <p:sldId id="417" r:id="rId12"/>
    <p:sldId id="422" r:id="rId13"/>
    <p:sldId id="418" r:id="rId14"/>
    <p:sldId id="421" r:id="rId15"/>
    <p:sldId id="423" r:id="rId16"/>
    <p:sldId id="419" r:id="rId17"/>
    <p:sldId id="433" r:id="rId18"/>
    <p:sldId id="425" r:id="rId19"/>
    <p:sldId id="426" r:id="rId20"/>
    <p:sldId id="427" r:id="rId21"/>
    <p:sldId id="429" r:id="rId22"/>
    <p:sldId id="430" r:id="rId23"/>
    <p:sldId id="431" r:id="rId24"/>
    <p:sldId id="432" r:id="rId25"/>
    <p:sldId id="428" r:id="rId26"/>
    <p:sldId id="436" r:id="rId27"/>
    <p:sldId id="411" r:id="rId28"/>
    <p:sldId id="437" r:id="rId29"/>
  </p:sldIdLst>
  <p:sldSz cx="104775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StZEuCSq4QPfNtQIUg6GA" hashData="YfMxjYP9iNT8WnFOZks/BUeZ+w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FFFF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570" y="-84"/>
      </p:cViewPr>
      <p:guideLst>
        <p:guide orient="horz" pos="2160"/>
        <p:guide pos="330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19/11/2017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9625" y="685800"/>
            <a:ext cx="5238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DDCD-ECC5-4A9A-B7B2-D5FBDFA89EBC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5813" y="2130426"/>
            <a:ext cx="8905875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1625" y="3886200"/>
            <a:ext cx="733425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19/11/2017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19/11/2017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7650" y="4406901"/>
            <a:ext cx="8905875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27650" y="2906713"/>
            <a:ext cx="8905875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19/11/2017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3875" y="1600201"/>
            <a:ext cx="462756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26062" y="1600201"/>
            <a:ext cx="462756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19/11/2017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3875" y="1535113"/>
            <a:ext cx="462938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3875" y="2174875"/>
            <a:ext cx="462938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22425" y="1535113"/>
            <a:ext cx="463120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22425" y="2174875"/>
            <a:ext cx="463120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19/11/2017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19/11/2017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19/11/2017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6" y="273050"/>
            <a:ext cx="344702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96411" y="273051"/>
            <a:ext cx="585721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3876" y="1435101"/>
            <a:ext cx="344702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19/11/2017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53663" y="4800600"/>
            <a:ext cx="62865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53663" y="612775"/>
            <a:ext cx="62865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53663" y="5367338"/>
            <a:ext cx="62865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19/11/2017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19/11/2017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596187" y="274639"/>
            <a:ext cx="2357438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3875" y="274639"/>
            <a:ext cx="6897688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19/11/2017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5814" y="2130428"/>
            <a:ext cx="8905875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1625" y="3886200"/>
            <a:ext cx="733425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3875" y="274638"/>
            <a:ext cx="942975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3875" y="1600201"/>
            <a:ext cx="942975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3875" y="6356351"/>
            <a:ext cx="2444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19/11/2017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79813" y="6356351"/>
            <a:ext cx="33178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08875" y="6356351"/>
            <a:ext cx="2444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3875" y="6245225"/>
            <a:ext cx="24447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81000"/>
          </a:blip>
          <a:srcRect/>
          <a:stretch>
            <a:fillRect/>
          </a:stretch>
        </p:blipFill>
        <p:spPr bwMode="auto">
          <a:xfrm>
            <a:off x="-1" y="0"/>
            <a:ext cx="104775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9123" y="3389125"/>
            <a:ext cx="6858000" cy="79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08623" y="3389125"/>
            <a:ext cx="6858000" cy="79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104775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2"/>
            <a:ext cx="104775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09248" y="5857899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09247" y="5715019"/>
            <a:ext cx="801045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69156" y="4572016"/>
            <a:ext cx="308484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595412" y="857232"/>
            <a:ext cx="7358114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Dulces y</a:t>
            </a:r>
          </a:p>
          <a:p>
            <a:pPr algn="ctr"/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Tiernos</a:t>
            </a:r>
            <a:endParaRPr lang="es-ES" sz="3200" i="1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Bebés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53010" y="5611366"/>
            <a:ext cx="230179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split/>
    <p:sndAc>
      <p:stSnd>
        <p:snd r:embed="rId2" name="PEQUEÑA FL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5000" contrast="93000"/>
          </a:blip>
          <a:srcRect/>
          <a:stretch>
            <a:fillRect/>
          </a:stretch>
        </p:blipFill>
        <p:spPr bwMode="auto">
          <a:xfrm>
            <a:off x="0" y="-19050"/>
            <a:ext cx="104775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1095346" y="2000240"/>
            <a:ext cx="817369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0" lang="es-ES" sz="80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  <a:t>Los bebés son dulces y deliciosos</a:t>
            </a:r>
            <a:endParaRPr lang="es-ES" sz="8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Picture 2" descr="Resultado de imagen de gif de bebe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6652" y="214290"/>
            <a:ext cx="3619500" cy="21717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4000" contrast="69000"/>
          </a:blip>
          <a:srcRect/>
          <a:stretch>
            <a:fillRect/>
          </a:stretch>
        </p:blipFill>
        <p:spPr bwMode="auto">
          <a:xfrm>
            <a:off x="-1" y="0"/>
            <a:ext cx="104775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24106" y="2214554"/>
            <a:ext cx="600079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Recocido de niños</a:t>
            </a:r>
            <a:r>
              <a:rPr lang="es-E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:</a:t>
            </a:r>
          </a:p>
          <a:p>
            <a:pPr algn="ctr"/>
            <a:r>
              <a:rPr lang="es-E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Unas sesiones </a:t>
            </a:r>
            <a:r>
              <a:rPr lang="es-ES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fotográficas </a:t>
            </a:r>
            <a:endParaRPr lang="es-ES" sz="4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es-E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familiares </a:t>
            </a:r>
            <a:r>
              <a:rPr lang="es-ES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más divertidas</a:t>
            </a:r>
          </a:p>
        </p:txBody>
      </p:sp>
      <p:pic>
        <p:nvPicPr>
          <p:cNvPr id="4" name="Picture 2" descr="Resultado de imagen de gif de bebes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6652" y="214290"/>
            <a:ext cx="3619500" cy="21717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3" name="Picture 7" descr="Imagen relacionad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38948" y="-1"/>
            <a:ext cx="3017120" cy="3786191"/>
          </a:xfrm>
          <a:prstGeom prst="rect">
            <a:avLst/>
          </a:prstGeom>
          <a:noFill/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595280" y="714356"/>
            <a:ext cx="4604774" cy="247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1" i="1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cs typeface="Arial" pitchFamily="34" charset="0"/>
              </a:rPr>
              <a:t>Los bebés son dulces y deliciosos, pero no hacen pi-pi y </a:t>
            </a:r>
            <a:r>
              <a:rPr kumimoji="0" lang="es-ES" b="1" i="1" u="none" strike="noStrike" cap="none" normalizeH="0" baseline="0" dirty="0" err="1" smtClean="0">
                <a:ln>
                  <a:noFill/>
                </a:ln>
                <a:effectLst/>
                <a:latin typeface="Arial Black" pitchFamily="34" charset="0"/>
                <a:cs typeface="Arial" pitchFamily="34" charset="0"/>
              </a:rPr>
              <a:t>ka-ka</a:t>
            </a:r>
            <a:r>
              <a:rPr kumimoji="0" lang="es-ES" b="1" i="1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cs typeface="Arial" pitchFamily="34" charset="0"/>
              </a:rPr>
              <a:t> en absoluto cuando los padres tienen tiempo para prepararse.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b="1" i="1" u="none" strike="noStrike" cap="none" normalizeH="0" baseline="0" dirty="0" smtClean="0">
                <a:ln>
                  <a:noFill/>
                </a:ln>
                <a:effectLst/>
                <a:latin typeface="Arial Black" pitchFamily="34" charset="0"/>
                <a:cs typeface="Arial" pitchFamily="34" charset="0"/>
              </a:rPr>
              <a:t>¿Ha vestido a su hijo con un mono que no es fácil de quitar? ¡El niño tira inmediatamente allí!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Verdana" pitchFamily="34" charset="0"/>
                <a:cs typeface="Arial" pitchFamily="34" charset="0"/>
              </a:rPr>
              <a:t/>
            </a:r>
            <a:br>
              <a:rPr kumimoji="0" lang="es-ES" sz="11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Verdana" pitchFamily="34" charset="0"/>
                <a:cs typeface="Arial" pitchFamily="34" charset="0"/>
              </a:rPr>
            </a:b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381494" y="3857628"/>
            <a:ext cx="523875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i="1" dirty="0">
                <a:latin typeface="Arial Black" pitchFamily="34" charset="0"/>
              </a:rPr>
              <a:t>¿Has venido con un bebé en un estudio fotográfico para hacer un retrato familiar perfecto? ¡El momento perfecto para la diarrea!</a:t>
            </a:r>
          </a:p>
          <a:p>
            <a:r>
              <a:rPr lang="es-ES" b="1" i="1" dirty="0">
                <a:latin typeface="Arial Black" pitchFamily="34" charset="0"/>
              </a:rPr>
              <a:t>Hemos recopilado las mejores tomas de sesiones de fotos para niños que muestran el lado sucio de criar a los niños. Padres - presente o futuro - ¡mira y disfruta!</a:t>
            </a:r>
          </a:p>
        </p:txBody>
      </p:sp>
      <p:sp>
        <p:nvSpPr>
          <p:cNvPr id="24578" name="AutoShape 2" descr="Resultado de imagen de gif de beb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4580" name="AutoShape 4" descr="Resultado de imagen de gif de beb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4581" name="Picture 5" descr="C:\Documents and Settings\Jose Luis\Escritorio\450_100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3841" y="3786190"/>
            <a:ext cx="3844897" cy="2409830"/>
          </a:xfrm>
          <a:prstGeom prst="rect">
            <a:avLst/>
          </a:prstGeom>
          <a:noFill/>
        </p:spPr>
      </p:pic>
      <p:sp>
        <p:nvSpPr>
          <p:cNvPr id="12" name="11 Combinar"/>
          <p:cNvSpPr/>
          <p:nvPr/>
        </p:nvSpPr>
        <p:spPr>
          <a:xfrm>
            <a:off x="0" y="0"/>
            <a:ext cx="10477500" cy="3357560"/>
          </a:xfrm>
          <a:prstGeom prst="flowChartMerg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Extracto"/>
          <p:cNvSpPr/>
          <p:nvPr/>
        </p:nvSpPr>
        <p:spPr>
          <a:xfrm>
            <a:off x="0" y="3357562"/>
            <a:ext cx="10477500" cy="3500438"/>
          </a:xfrm>
          <a:prstGeom prst="flowChartExtra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Triángulo isósceles"/>
          <p:cNvSpPr/>
          <p:nvPr/>
        </p:nvSpPr>
        <p:spPr>
          <a:xfrm rot="5400000" flipV="1">
            <a:off x="4388198" y="768699"/>
            <a:ext cx="6858000" cy="5320605"/>
          </a:xfrm>
          <a:prstGeom prst="triangle">
            <a:avLst>
              <a:gd name="adj" fmla="val 48333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 rot="5400000">
            <a:off x="-768697" y="768697"/>
            <a:ext cx="6858000" cy="5320606"/>
          </a:xfrm>
          <a:prstGeom prst="triangle">
            <a:avLst>
              <a:gd name="adj" fmla="val 48889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Forma libre 3"/>
          <p:cNvSpPr/>
          <p:nvPr/>
        </p:nvSpPr>
        <p:spPr>
          <a:xfrm rot="5400000">
            <a:off x="1792422" y="339911"/>
            <a:ext cx="3672408" cy="4042949"/>
          </a:xfrm>
          <a:custGeom>
            <a:avLst/>
            <a:gdLst>
              <a:gd name="connsiteX0" fmla="*/ 2247955 w 4120455"/>
              <a:gd name="connsiteY0" fmla="*/ 2207760 h 4079183"/>
              <a:gd name="connsiteX1" fmla="*/ 2291061 w 4120455"/>
              <a:gd name="connsiteY1" fmla="*/ 2209946 h 4079183"/>
              <a:gd name="connsiteX2" fmla="*/ 2294361 w 4120455"/>
              <a:gd name="connsiteY2" fmla="*/ 2209832 h 4079183"/>
              <a:gd name="connsiteX3" fmla="*/ 2288899 w 4120455"/>
              <a:gd name="connsiteY3" fmla="*/ 2196879 h 4079183"/>
              <a:gd name="connsiteX4" fmla="*/ 2278854 w 4120455"/>
              <a:gd name="connsiteY4" fmla="*/ 2165662 h 4079183"/>
              <a:gd name="connsiteX5" fmla="*/ 2270848 w 4120455"/>
              <a:gd name="connsiteY5" fmla="*/ 2180274 h 4079183"/>
              <a:gd name="connsiteX6" fmla="*/ 2182000 w 4120455"/>
              <a:gd name="connsiteY6" fmla="*/ 1820062 h 4079183"/>
              <a:gd name="connsiteX7" fmla="*/ 2202241 w 4120455"/>
              <a:gd name="connsiteY7" fmla="*/ 1830946 h 4079183"/>
              <a:gd name="connsiteX8" fmla="*/ 2230739 w 4120455"/>
              <a:gd name="connsiteY8" fmla="*/ 1854239 h 4079183"/>
              <a:gd name="connsiteX9" fmla="*/ 2233260 w 4120455"/>
              <a:gd name="connsiteY9" fmla="*/ 1809855 h 4079183"/>
              <a:gd name="connsiteX10" fmla="*/ 2232999 w 4120455"/>
              <a:gd name="connsiteY10" fmla="*/ 1801100 h 4079183"/>
              <a:gd name="connsiteX11" fmla="*/ 2199092 w 4120455"/>
              <a:gd name="connsiteY11" fmla="*/ 1814813 h 4079183"/>
              <a:gd name="connsiteX12" fmla="*/ 2119037 w 4120455"/>
              <a:gd name="connsiteY12" fmla="*/ 1795428 h 4079183"/>
              <a:gd name="connsiteX13" fmla="*/ 2143778 w 4120455"/>
              <a:gd name="connsiteY13" fmla="*/ 1803036 h 4079183"/>
              <a:gd name="connsiteX14" fmla="*/ 2134537 w 4120455"/>
              <a:gd name="connsiteY14" fmla="*/ 1785457 h 4079183"/>
              <a:gd name="connsiteX15" fmla="*/ 2133984 w 4120455"/>
              <a:gd name="connsiteY15" fmla="*/ 1785881 h 4079183"/>
              <a:gd name="connsiteX16" fmla="*/ 2021240 w 4120455"/>
              <a:gd name="connsiteY16" fmla="*/ 1791867 h 4079183"/>
              <a:gd name="connsiteX17" fmla="*/ 2060227 w 4120455"/>
              <a:gd name="connsiteY17" fmla="*/ 1787973 h 4079183"/>
              <a:gd name="connsiteX18" fmla="*/ 2077938 w 4120455"/>
              <a:gd name="connsiteY18" fmla="*/ 1789742 h 4079183"/>
              <a:gd name="connsiteX19" fmla="*/ 2042994 w 4120455"/>
              <a:gd name="connsiteY19" fmla="*/ 1752565 h 4079183"/>
              <a:gd name="connsiteX20" fmla="*/ 1889463 w 4120455"/>
              <a:gd name="connsiteY20" fmla="*/ 2229436 h 4079183"/>
              <a:gd name="connsiteX21" fmla="*/ 1894050 w 4120455"/>
              <a:gd name="connsiteY21" fmla="*/ 2228488 h 4079183"/>
              <a:gd name="connsiteX22" fmla="*/ 1889718 w 4120455"/>
              <a:gd name="connsiteY22" fmla="*/ 2224948 h 4079183"/>
              <a:gd name="connsiteX23" fmla="*/ 1861734 w 4120455"/>
              <a:gd name="connsiteY23" fmla="*/ 1870873 h 4079183"/>
              <a:gd name="connsiteX24" fmla="*/ 1864862 w 4120455"/>
              <a:gd name="connsiteY24" fmla="*/ 1880593 h 4079183"/>
              <a:gd name="connsiteX25" fmla="*/ 1872503 w 4120455"/>
              <a:gd name="connsiteY25" fmla="*/ 1871419 h 4079183"/>
              <a:gd name="connsiteX26" fmla="*/ 1761162 w 4120455"/>
              <a:gd name="connsiteY26" fmla="*/ 2051696 h 4079183"/>
              <a:gd name="connsiteX27" fmla="*/ 1810164 w 4120455"/>
              <a:gd name="connsiteY27" fmla="*/ 2078280 h 4079183"/>
              <a:gd name="connsiteX28" fmla="*/ 1806227 w 4120455"/>
              <a:gd name="connsiteY28" fmla="*/ 2039592 h 4079183"/>
              <a:gd name="connsiteX29" fmla="*/ 1809472 w 4120455"/>
              <a:gd name="connsiteY29" fmla="*/ 2007704 h 4079183"/>
              <a:gd name="connsiteX30" fmla="*/ 0 w 4120455"/>
              <a:gd name="connsiteY30" fmla="*/ 2234465 h 4079183"/>
              <a:gd name="connsiteX31" fmla="*/ 37062 w 4120455"/>
              <a:gd name="connsiteY31" fmla="*/ 2180985 h 4079183"/>
              <a:gd name="connsiteX32" fmla="*/ 1281303 w 4120455"/>
              <a:gd name="connsiteY32" fmla="*/ 1734502 h 4079183"/>
              <a:gd name="connsiteX33" fmla="*/ 1518546 w 4120455"/>
              <a:gd name="connsiteY33" fmla="*/ 1746185 h 4079183"/>
              <a:gd name="connsiteX34" fmla="*/ 1709604 w 4120455"/>
              <a:gd name="connsiteY34" fmla="*/ 1774952 h 4079183"/>
              <a:gd name="connsiteX35" fmla="*/ 1659361 w 4120455"/>
              <a:gd name="connsiteY35" fmla="*/ 1714138 h 4079183"/>
              <a:gd name="connsiteX36" fmla="*/ 1197672 w 4120455"/>
              <a:gd name="connsiteY36" fmla="*/ 1364395 h 4079183"/>
              <a:gd name="connsiteX37" fmla="*/ 194493 w 4120455"/>
              <a:gd name="connsiteY37" fmla="*/ 1177646 h 4079183"/>
              <a:gd name="connsiteX38" fmla="*/ 144232 w 4120455"/>
              <a:gd name="connsiteY38" fmla="*/ 1193369 h 4079183"/>
              <a:gd name="connsiteX39" fmla="*/ 202582 w 4120455"/>
              <a:gd name="connsiteY39" fmla="*/ 1163641 h 4079183"/>
              <a:gd name="connsiteX40" fmla="*/ 1510018 w 4120455"/>
              <a:gd name="connsiteY40" fmla="*/ 1354348 h 4079183"/>
              <a:gd name="connsiteX41" fmla="*/ 1647466 w 4120455"/>
              <a:gd name="connsiteY41" fmla="*/ 1435898 h 4079183"/>
              <a:gd name="connsiteX42" fmla="*/ 1548994 w 4120455"/>
              <a:gd name="connsiteY42" fmla="*/ 1306303 h 4079183"/>
              <a:gd name="connsiteX43" fmla="*/ 1409441 w 4120455"/>
              <a:gd name="connsiteY43" fmla="*/ 1158474 h 4079183"/>
              <a:gd name="connsiteX44" fmla="*/ 492635 w 4120455"/>
              <a:gd name="connsiteY44" fmla="*/ 710469 h 4079183"/>
              <a:gd name="connsiteX45" fmla="*/ 440000 w 4120455"/>
              <a:gd name="connsiteY45" fmla="*/ 712190 h 4079183"/>
              <a:gd name="connsiteX46" fmla="*/ 504171 w 4120455"/>
              <a:gd name="connsiteY46" fmla="*/ 699134 h 4079183"/>
              <a:gd name="connsiteX47" fmla="*/ 1713116 w 4120455"/>
              <a:gd name="connsiteY47" fmla="*/ 1232249 h 4079183"/>
              <a:gd name="connsiteX48" fmla="*/ 1985152 w 4120455"/>
              <a:gd name="connsiteY48" fmla="*/ 1541893 h 4079183"/>
              <a:gd name="connsiteX49" fmla="*/ 1992171 w 4120455"/>
              <a:gd name="connsiteY49" fmla="*/ 1552555 h 4079183"/>
              <a:gd name="connsiteX50" fmla="*/ 1995450 w 4120455"/>
              <a:gd name="connsiteY50" fmla="*/ 1504061 h 4079183"/>
              <a:gd name="connsiteX51" fmla="*/ 1928312 w 4120455"/>
              <a:gd name="connsiteY51" fmla="*/ 998167 h 4079183"/>
              <a:gd name="connsiteX52" fmla="*/ 1371674 w 4120455"/>
              <a:gd name="connsiteY52" fmla="*/ 151667 h 4079183"/>
              <a:gd name="connsiteX53" fmla="*/ 1325569 w 4120455"/>
              <a:gd name="connsiteY53" fmla="*/ 126750 h 4079183"/>
              <a:gd name="connsiteX54" fmla="*/ 1387429 w 4120455"/>
              <a:gd name="connsiteY54" fmla="*/ 147672 h 4079183"/>
              <a:gd name="connsiteX55" fmla="*/ 2151159 w 4120455"/>
              <a:gd name="connsiteY55" fmla="*/ 1214161 h 4079183"/>
              <a:gd name="connsiteX56" fmla="*/ 2179914 w 4120455"/>
              <a:gd name="connsiteY56" fmla="*/ 1342584 h 4079183"/>
              <a:gd name="connsiteX57" fmla="*/ 2203144 w 4120455"/>
              <a:gd name="connsiteY57" fmla="*/ 1178135 h 4079183"/>
              <a:gd name="connsiteX58" fmla="*/ 2211372 w 4120455"/>
              <a:gd name="connsiteY58" fmla="*/ 1000784 h 4079183"/>
              <a:gd name="connsiteX59" fmla="*/ 1901153 w 4120455"/>
              <a:gd name="connsiteY59" fmla="*/ 36330 h 4079183"/>
              <a:gd name="connsiteX60" fmla="*/ 1863382 w 4120455"/>
              <a:gd name="connsiteY60" fmla="*/ 0 h 4079183"/>
              <a:gd name="connsiteX61" fmla="*/ 1917403 w 4120455"/>
              <a:gd name="connsiteY61" fmla="*/ 36690 h 4079183"/>
              <a:gd name="connsiteX62" fmla="*/ 2368404 w 4120455"/>
              <a:gd name="connsiteY62" fmla="*/ 1268469 h 4079183"/>
              <a:gd name="connsiteX63" fmla="*/ 2356602 w 4120455"/>
              <a:gd name="connsiteY63" fmla="*/ 1503336 h 4079183"/>
              <a:gd name="connsiteX64" fmla="*/ 2340591 w 4120455"/>
              <a:gd name="connsiteY64" fmla="*/ 1607554 h 4079183"/>
              <a:gd name="connsiteX65" fmla="*/ 2399971 w 4120455"/>
              <a:gd name="connsiteY65" fmla="*/ 1544983 h 4079183"/>
              <a:gd name="connsiteX66" fmla="*/ 2628814 w 4120455"/>
              <a:gd name="connsiteY66" fmla="*/ 1219913 h 4079183"/>
              <a:gd name="connsiteX67" fmla="*/ 2830004 w 4120455"/>
              <a:gd name="connsiteY67" fmla="*/ 225822 h 4079183"/>
              <a:gd name="connsiteX68" fmla="*/ 2814788 w 4120455"/>
              <a:gd name="connsiteY68" fmla="*/ 175955 h 4079183"/>
              <a:gd name="connsiteX69" fmla="*/ 2844027 w 4120455"/>
              <a:gd name="connsiteY69" fmla="*/ 233873 h 4079183"/>
              <a:gd name="connsiteX70" fmla="*/ 2634955 w 4120455"/>
              <a:gd name="connsiteY70" fmla="*/ 1529595 h 4079183"/>
              <a:gd name="connsiteX71" fmla="*/ 2588031 w 4120455"/>
              <a:gd name="connsiteY71" fmla="*/ 1605594 h 4079183"/>
              <a:gd name="connsiteX72" fmla="*/ 2625013 w 4120455"/>
              <a:gd name="connsiteY72" fmla="*/ 1579505 h 4079183"/>
              <a:gd name="connsiteX73" fmla="*/ 2827155 w 4120455"/>
              <a:gd name="connsiteY73" fmla="*/ 1401640 h 4079183"/>
              <a:gd name="connsiteX74" fmla="*/ 3286648 w 4120455"/>
              <a:gd name="connsiteY74" fmla="*/ 497448 h 4079183"/>
              <a:gd name="connsiteX75" fmla="*/ 3285309 w 4120455"/>
              <a:gd name="connsiteY75" fmla="*/ 445330 h 4079183"/>
              <a:gd name="connsiteX76" fmla="*/ 3298009 w 4120455"/>
              <a:gd name="connsiteY76" fmla="*/ 508954 h 4079183"/>
              <a:gd name="connsiteX77" fmla="*/ 2750327 w 4120455"/>
              <a:gd name="connsiteY77" fmla="*/ 1701703 h 4079183"/>
              <a:gd name="connsiteX78" fmla="*/ 2595767 w 4120455"/>
              <a:gd name="connsiteY78" fmla="*/ 1844879 h 4079183"/>
              <a:gd name="connsiteX79" fmla="*/ 2446090 w 4120455"/>
              <a:gd name="connsiteY79" fmla="*/ 1960469 h 4079183"/>
              <a:gd name="connsiteX80" fmla="*/ 2521247 w 4120455"/>
              <a:gd name="connsiteY80" fmla="*/ 1969738 h 4079183"/>
              <a:gd name="connsiteX81" fmla="*/ 3111376 w 4120455"/>
              <a:gd name="connsiteY81" fmla="*/ 1903405 h 4079183"/>
              <a:gd name="connsiteX82" fmla="*/ 3968108 w 4120455"/>
              <a:gd name="connsiteY82" fmla="*/ 1347155 h 4079183"/>
              <a:gd name="connsiteX83" fmla="*/ 3993481 w 4120455"/>
              <a:gd name="connsiteY83" fmla="*/ 1301316 h 4079183"/>
              <a:gd name="connsiteX84" fmla="*/ 3972057 w 4120455"/>
              <a:gd name="connsiteY84" fmla="*/ 1362755 h 4079183"/>
              <a:gd name="connsiteX85" fmla="*/ 2892351 w 4120455"/>
              <a:gd name="connsiteY85" fmla="*/ 2125461 h 4079183"/>
              <a:gd name="connsiteX86" fmla="*/ 2759949 w 4120455"/>
              <a:gd name="connsiteY86" fmla="*/ 2155246 h 4079183"/>
              <a:gd name="connsiteX87" fmla="*/ 2901299 w 4120455"/>
              <a:gd name="connsiteY87" fmla="*/ 2178178 h 4079183"/>
              <a:gd name="connsiteX88" fmla="*/ 3109546 w 4120455"/>
              <a:gd name="connsiteY88" fmla="*/ 2189221 h 4079183"/>
              <a:gd name="connsiteX89" fmla="*/ 4083757 w 4120455"/>
              <a:gd name="connsiteY89" fmla="*/ 1882110 h 4079183"/>
              <a:gd name="connsiteX90" fmla="*/ 4120455 w 4120455"/>
              <a:gd name="connsiteY90" fmla="*/ 1844717 h 4079183"/>
              <a:gd name="connsiteX91" fmla="*/ 4083394 w 4120455"/>
              <a:gd name="connsiteY91" fmla="*/ 1898197 h 4079183"/>
              <a:gd name="connsiteX92" fmla="*/ 2839152 w 4120455"/>
              <a:gd name="connsiteY92" fmla="*/ 2344680 h 4079183"/>
              <a:gd name="connsiteX93" fmla="*/ 2601909 w 4120455"/>
              <a:gd name="connsiteY93" fmla="*/ 2332997 h 4079183"/>
              <a:gd name="connsiteX94" fmla="*/ 2484638 w 4120455"/>
              <a:gd name="connsiteY94" fmla="*/ 2315339 h 4079183"/>
              <a:gd name="connsiteX95" fmla="*/ 2496854 w 4120455"/>
              <a:gd name="connsiteY95" fmla="*/ 2328167 h 4079183"/>
              <a:gd name="connsiteX96" fmla="*/ 2894671 w 4120455"/>
              <a:gd name="connsiteY96" fmla="*/ 2613394 h 4079183"/>
              <a:gd name="connsiteX97" fmla="*/ 3897851 w 4120455"/>
              <a:gd name="connsiteY97" fmla="*/ 2800144 h 4079183"/>
              <a:gd name="connsiteX98" fmla="*/ 3948111 w 4120455"/>
              <a:gd name="connsiteY98" fmla="*/ 2784421 h 4079183"/>
              <a:gd name="connsiteX99" fmla="*/ 3889763 w 4120455"/>
              <a:gd name="connsiteY99" fmla="*/ 2814149 h 4079183"/>
              <a:gd name="connsiteX100" fmla="*/ 2582326 w 4120455"/>
              <a:gd name="connsiteY100" fmla="*/ 2623442 h 4079183"/>
              <a:gd name="connsiteX101" fmla="*/ 2496617 w 4120455"/>
              <a:gd name="connsiteY101" fmla="*/ 2572590 h 4079183"/>
              <a:gd name="connsiteX102" fmla="*/ 2593207 w 4120455"/>
              <a:gd name="connsiteY102" fmla="*/ 2692855 h 4079183"/>
              <a:gd name="connsiteX103" fmla="*/ 2711014 w 4120455"/>
              <a:gd name="connsiteY103" fmla="*/ 2815493 h 4079183"/>
              <a:gd name="connsiteX104" fmla="*/ 3627821 w 4120455"/>
              <a:gd name="connsiteY104" fmla="*/ 3263498 h 4079183"/>
              <a:gd name="connsiteX105" fmla="*/ 3680455 w 4120455"/>
              <a:gd name="connsiteY105" fmla="*/ 3261777 h 4079183"/>
              <a:gd name="connsiteX106" fmla="*/ 3616285 w 4120455"/>
              <a:gd name="connsiteY106" fmla="*/ 3274833 h 4079183"/>
              <a:gd name="connsiteX107" fmla="*/ 2407339 w 4120455"/>
              <a:gd name="connsiteY107" fmla="*/ 2741718 h 4079183"/>
              <a:gd name="connsiteX108" fmla="*/ 2135304 w 4120455"/>
              <a:gd name="connsiteY108" fmla="*/ 2432074 h 4079183"/>
              <a:gd name="connsiteX109" fmla="*/ 2134736 w 4120455"/>
              <a:gd name="connsiteY109" fmla="*/ 2431212 h 4079183"/>
              <a:gd name="connsiteX110" fmla="*/ 2125007 w 4120455"/>
              <a:gd name="connsiteY110" fmla="*/ 2575119 h 4079183"/>
              <a:gd name="connsiteX111" fmla="*/ 2192146 w 4120455"/>
              <a:gd name="connsiteY111" fmla="*/ 3081014 h 4079183"/>
              <a:gd name="connsiteX112" fmla="*/ 2748783 w 4120455"/>
              <a:gd name="connsiteY112" fmla="*/ 3927513 h 4079183"/>
              <a:gd name="connsiteX113" fmla="*/ 2794888 w 4120455"/>
              <a:gd name="connsiteY113" fmla="*/ 3952430 h 4079183"/>
              <a:gd name="connsiteX114" fmla="*/ 2733027 w 4120455"/>
              <a:gd name="connsiteY114" fmla="*/ 3931508 h 4079183"/>
              <a:gd name="connsiteX115" fmla="*/ 1969298 w 4120455"/>
              <a:gd name="connsiteY115" fmla="*/ 2865020 h 4079183"/>
              <a:gd name="connsiteX116" fmla="*/ 1940542 w 4120455"/>
              <a:gd name="connsiteY116" fmla="*/ 2736593 h 4079183"/>
              <a:gd name="connsiteX117" fmla="*/ 1917312 w 4120455"/>
              <a:gd name="connsiteY117" fmla="*/ 2901048 h 4079183"/>
              <a:gd name="connsiteX118" fmla="*/ 1909084 w 4120455"/>
              <a:gd name="connsiteY118" fmla="*/ 3078399 h 4079183"/>
              <a:gd name="connsiteX119" fmla="*/ 2219302 w 4120455"/>
              <a:gd name="connsiteY119" fmla="*/ 4042853 h 4079183"/>
              <a:gd name="connsiteX120" fmla="*/ 2257073 w 4120455"/>
              <a:gd name="connsiteY120" fmla="*/ 4079183 h 4079183"/>
              <a:gd name="connsiteX121" fmla="*/ 2203052 w 4120455"/>
              <a:gd name="connsiteY121" fmla="*/ 4042493 h 4079183"/>
              <a:gd name="connsiteX122" fmla="*/ 1752052 w 4120455"/>
              <a:gd name="connsiteY122" fmla="*/ 2810714 h 4079183"/>
              <a:gd name="connsiteX123" fmla="*/ 1763854 w 4120455"/>
              <a:gd name="connsiteY123" fmla="*/ 2575848 h 4079183"/>
              <a:gd name="connsiteX124" fmla="*/ 1795353 w 4120455"/>
              <a:gd name="connsiteY124" fmla="*/ 2370813 h 4079183"/>
              <a:gd name="connsiteX125" fmla="*/ 1705985 w 4120455"/>
              <a:gd name="connsiteY125" fmla="*/ 2442418 h 4079183"/>
              <a:gd name="connsiteX126" fmla="*/ 1347314 w 4120455"/>
              <a:gd name="connsiteY126" fmla="*/ 2899288 h 4079183"/>
              <a:gd name="connsiteX127" fmla="*/ 1146125 w 4120455"/>
              <a:gd name="connsiteY127" fmla="*/ 3893380 h 4079183"/>
              <a:gd name="connsiteX128" fmla="*/ 1161340 w 4120455"/>
              <a:gd name="connsiteY128" fmla="*/ 3943246 h 4079183"/>
              <a:gd name="connsiteX129" fmla="*/ 1132101 w 4120455"/>
              <a:gd name="connsiteY129" fmla="*/ 3885327 h 4079183"/>
              <a:gd name="connsiteX130" fmla="*/ 1094807 w 4120455"/>
              <a:gd name="connsiteY130" fmla="*/ 3755865 h 4079183"/>
              <a:gd name="connsiteX131" fmla="*/ 1341173 w 4120455"/>
              <a:gd name="connsiteY131" fmla="*/ 2589606 h 4079183"/>
              <a:gd name="connsiteX132" fmla="*/ 1435614 w 4120455"/>
              <a:gd name="connsiteY132" fmla="*/ 2436648 h 4079183"/>
              <a:gd name="connsiteX133" fmla="*/ 1293908 w 4120455"/>
              <a:gd name="connsiteY133" fmla="*/ 2540517 h 4079183"/>
              <a:gd name="connsiteX134" fmla="*/ 1143526 w 4120455"/>
              <a:gd name="connsiteY134" fmla="*/ 2677545 h 4079183"/>
              <a:gd name="connsiteX135" fmla="*/ 684034 w 4120455"/>
              <a:gd name="connsiteY135" fmla="*/ 3581736 h 4079183"/>
              <a:gd name="connsiteX136" fmla="*/ 685371 w 4120455"/>
              <a:gd name="connsiteY136" fmla="*/ 3633855 h 4079183"/>
              <a:gd name="connsiteX137" fmla="*/ 672671 w 4120455"/>
              <a:gd name="connsiteY137" fmla="*/ 3570230 h 4079183"/>
              <a:gd name="connsiteX138" fmla="*/ 671325 w 4120455"/>
              <a:gd name="connsiteY138" fmla="*/ 3435509 h 4079183"/>
              <a:gd name="connsiteX139" fmla="*/ 1220354 w 4120455"/>
              <a:gd name="connsiteY139" fmla="*/ 2377482 h 4079183"/>
              <a:gd name="connsiteX140" fmla="*/ 1535190 w 4120455"/>
              <a:gd name="connsiteY140" fmla="*/ 2110531 h 4079183"/>
              <a:gd name="connsiteX141" fmla="*/ 1539492 w 4120455"/>
              <a:gd name="connsiteY141" fmla="*/ 2107802 h 4079183"/>
              <a:gd name="connsiteX142" fmla="*/ 1519715 w 4120455"/>
              <a:gd name="connsiteY142" fmla="*/ 2106588 h 4079183"/>
              <a:gd name="connsiteX143" fmla="*/ 1009081 w 4120455"/>
              <a:gd name="connsiteY143" fmla="*/ 2175774 h 4079183"/>
              <a:gd name="connsiteX144" fmla="*/ 152348 w 4120455"/>
              <a:gd name="connsiteY144" fmla="*/ 2732024 h 4079183"/>
              <a:gd name="connsiteX145" fmla="*/ 126976 w 4120455"/>
              <a:gd name="connsiteY145" fmla="*/ 2777863 h 4079183"/>
              <a:gd name="connsiteX146" fmla="*/ 148400 w 4120455"/>
              <a:gd name="connsiteY146" fmla="*/ 2716425 h 4079183"/>
              <a:gd name="connsiteX147" fmla="*/ 1228105 w 4120455"/>
              <a:gd name="connsiteY147" fmla="*/ 1953718 h 4079183"/>
              <a:gd name="connsiteX148" fmla="*/ 1365418 w 4120455"/>
              <a:gd name="connsiteY148" fmla="*/ 1922829 h 4079183"/>
              <a:gd name="connsiteX149" fmla="*/ 1360885 w 4120455"/>
              <a:gd name="connsiteY149" fmla="*/ 1921756 h 4079183"/>
              <a:gd name="connsiteX150" fmla="*/ 1010910 w 4120455"/>
              <a:gd name="connsiteY150" fmla="*/ 1889961 h 4079183"/>
              <a:gd name="connsiteX151" fmla="*/ 36698 w 4120455"/>
              <a:gd name="connsiteY151" fmla="*/ 2197072 h 4079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4120455" h="4079183">
                <a:moveTo>
                  <a:pt x="2247955" y="2207760"/>
                </a:moveTo>
                <a:lnTo>
                  <a:pt x="2291061" y="2209946"/>
                </a:lnTo>
                <a:lnTo>
                  <a:pt x="2294361" y="2209832"/>
                </a:lnTo>
                <a:lnTo>
                  <a:pt x="2288899" y="2196879"/>
                </a:lnTo>
                <a:lnTo>
                  <a:pt x="2278854" y="2165662"/>
                </a:lnTo>
                <a:lnTo>
                  <a:pt x="2270848" y="2180274"/>
                </a:lnTo>
                <a:close/>
                <a:moveTo>
                  <a:pt x="2182000" y="1820062"/>
                </a:moveTo>
                <a:lnTo>
                  <a:pt x="2202241" y="1830946"/>
                </a:lnTo>
                <a:lnTo>
                  <a:pt x="2230739" y="1854239"/>
                </a:lnTo>
                <a:lnTo>
                  <a:pt x="2233260" y="1809855"/>
                </a:lnTo>
                <a:lnTo>
                  <a:pt x="2232999" y="1801100"/>
                </a:lnTo>
                <a:lnTo>
                  <a:pt x="2199092" y="1814813"/>
                </a:lnTo>
                <a:close/>
                <a:moveTo>
                  <a:pt x="2119037" y="1795428"/>
                </a:moveTo>
                <a:lnTo>
                  <a:pt x="2143778" y="1803036"/>
                </a:lnTo>
                <a:lnTo>
                  <a:pt x="2134537" y="1785457"/>
                </a:lnTo>
                <a:lnTo>
                  <a:pt x="2133984" y="1785881"/>
                </a:lnTo>
                <a:close/>
                <a:moveTo>
                  <a:pt x="2021240" y="1791867"/>
                </a:moveTo>
                <a:lnTo>
                  <a:pt x="2060227" y="1787973"/>
                </a:lnTo>
                <a:lnTo>
                  <a:pt x="2077938" y="1789742"/>
                </a:lnTo>
                <a:lnTo>
                  <a:pt x="2042994" y="1752565"/>
                </a:lnTo>
                <a:close/>
                <a:moveTo>
                  <a:pt x="1889463" y="2229436"/>
                </a:moveTo>
                <a:lnTo>
                  <a:pt x="1894050" y="2228488"/>
                </a:lnTo>
                <a:lnTo>
                  <a:pt x="1889718" y="2224948"/>
                </a:lnTo>
                <a:close/>
                <a:moveTo>
                  <a:pt x="1861734" y="1870873"/>
                </a:moveTo>
                <a:lnTo>
                  <a:pt x="1864862" y="1880593"/>
                </a:lnTo>
                <a:lnTo>
                  <a:pt x="1872503" y="1871419"/>
                </a:lnTo>
                <a:close/>
                <a:moveTo>
                  <a:pt x="1761162" y="2051696"/>
                </a:moveTo>
                <a:lnTo>
                  <a:pt x="1810164" y="2078280"/>
                </a:lnTo>
                <a:lnTo>
                  <a:pt x="1806227" y="2039592"/>
                </a:lnTo>
                <a:lnTo>
                  <a:pt x="1809472" y="2007704"/>
                </a:lnTo>
                <a:close/>
                <a:moveTo>
                  <a:pt x="0" y="2234465"/>
                </a:moveTo>
                <a:lnTo>
                  <a:pt x="37062" y="2180985"/>
                </a:lnTo>
                <a:cubicBezTo>
                  <a:pt x="264277" y="1916360"/>
                  <a:pt x="736095" y="1734502"/>
                  <a:pt x="1281303" y="1734502"/>
                </a:cubicBezTo>
                <a:cubicBezTo>
                  <a:pt x="1362186" y="1734502"/>
                  <a:pt x="1441453" y="1738504"/>
                  <a:pt x="1518546" y="1746185"/>
                </a:cubicBezTo>
                <a:lnTo>
                  <a:pt x="1709604" y="1774952"/>
                </a:lnTo>
                <a:lnTo>
                  <a:pt x="1659361" y="1714138"/>
                </a:lnTo>
                <a:cubicBezTo>
                  <a:pt x="1537269" y="1583344"/>
                  <a:pt x="1380850" y="1462403"/>
                  <a:pt x="1197672" y="1364395"/>
                </a:cubicBezTo>
                <a:cubicBezTo>
                  <a:pt x="844883" y="1175640"/>
                  <a:pt x="474242" y="1115508"/>
                  <a:pt x="194493" y="1177646"/>
                </a:cubicBezTo>
                <a:lnTo>
                  <a:pt x="144232" y="1193369"/>
                </a:lnTo>
                <a:lnTo>
                  <a:pt x="202582" y="1163641"/>
                </a:lnTo>
                <a:cubicBezTo>
                  <a:pt x="529761" y="1037123"/>
                  <a:pt x="1031604" y="1098379"/>
                  <a:pt x="1510018" y="1354348"/>
                </a:cubicBezTo>
                <a:lnTo>
                  <a:pt x="1647466" y="1435898"/>
                </a:lnTo>
                <a:lnTo>
                  <a:pt x="1548994" y="1306303"/>
                </a:lnTo>
                <a:cubicBezTo>
                  <a:pt x="1506116" y="1255727"/>
                  <a:pt x="1459552" y="1206270"/>
                  <a:pt x="1409441" y="1158474"/>
                </a:cubicBezTo>
                <a:cubicBezTo>
                  <a:pt x="1119914" y="882318"/>
                  <a:pt x="778815" y="725338"/>
                  <a:pt x="492635" y="710469"/>
                </a:cubicBezTo>
                <a:lnTo>
                  <a:pt x="440000" y="712190"/>
                </a:lnTo>
                <a:lnTo>
                  <a:pt x="504171" y="699134"/>
                </a:lnTo>
                <a:cubicBezTo>
                  <a:pt x="853260" y="664637"/>
                  <a:pt x="1320490" y="857757"/>
                  <a:pt x="1713116" y="1232249"/>
                </a:cubicBezTo>
                <a:cubicBezTo>
                  <a:pt x="1816665" y="1331016"/>
                  <a:pt x="1907673" y="1435386"/>
                  <a:pt x="1985152" y="1541893"/>
                </a:cubicBezTo>
                <a:lnTo>
                  <a:pt x="1992171" y="1552555"/>
                </a:lnTo>
                <a:lnTo>
                  <a:pt x="1995450" y="1504061"/>
                </a:lnTo>
                <a:cubicBezTo>
                  <a:pt x="1998052" y="1344297"/>
                  <a:pt x="1976629" y="1172422"/>
                  <a:pt x="1928312" y="998167"/>
                </a:cubicBezTo>
                <a:cubicBezTo>
                  <a:pt x="1821963" y="614621"/>
                  <a:pt x="1609865" y="308052"/>
                  <a:pt x="1371674" y="151667"/>
                </a:cubicBezTo>
                <a:lnTo>
                  <a:pt x="1325569" y="126750"/>
                </a:lnTo>
                <a:lnTo>
                  <a:pt x="1387429" y="147672"/>
                </a:lnTo>
                <a:cubicBezTo>
                  <a:pt x="1705116" y="293011"/>
                  <a:pt x="2006941" y="694037"/>
                  <a:pt x="2151159" y="1214161"/>
                </a:cubicBezTo>
                <a:lnTo>
                  <a:pt x="2179914" y="1342584"/>
                </a:lnTo>
                <a:lnTo>
                  <a:pt x="2203144" y="1178135"/>
                </a:lnTo>
                <a:cubicBezTo>
                  <a:pt x="2208563" y="1120284"/>
                  <a:pt x="2211372" y="1061061"/>
                  <a:pt x="2211372" y="1000784"/>
                </a:cubicBezTo>
                <a:cubicBezTo>
                  <a:pt x="2211372" y="602768"/>
                  <a:pt x="2088898" y="250673"/>
                  <a:pt x="1901153" y="36330"/>
                </a:cubicBezTo>
                <a:lnTo>
                  <a:pt x="1863382" y="0"/>
                </a:lnTo>
                <a:lnTo>
                  <a:pt x="1917403" y="36690"/>
                </a:lnTo>
                <a:cubicBezTo>
                  <a:pt x="2184705" y="261629"/>
                  <a:pt x="2368404" y="728722"/>
                  <a:pt x="2368404" y="1268469"/>
                </a:cubicBezTo>
                <a:cubicBezTo>
                  <a:pt x="2368404" y="1348542"/>
                  <a:pt x="2364361" y="1427015"/>
                  <a:pt x="2356602" y="1503336"/>
                </a:cubicBezTo>
                <a:lnTo>
                  <a:pt x="2340591" y="1607554"/>
                </a:lnTo>
                <a:lnTo>
                  <a:pt x="2399971" y="1544983"/>
                </a:lnTo>
                <a:cubicBezTo>
                  <a:pt x="2483756" y="1449918"/>
                  <a:pt x="2561350" y="1340824"/>
                  <a:pt x="2628814" y="1219913"/>
                </a:cubicBezTo>
                <a:cubicBezTo>
                  <a:pt x="2823713" y="870618"/>
                  <a:pt x="2889103" y="503312"/>
                  <a:pt x="2830004" y="225822"/>
                </a:cubicBezTo>
                <a:lnTo>
                  <a:pt x="2814788" y="175955"/>
                </a:lnTo>
                <a:lnTo>
                  <a:pt x="2844027" y="233873"/>
                </a:lnTo>
                <a:cubicBezTo>
                  <a:pt x="2967457" y="558542"/>
                  <a:pt x="2899255" y="1055918"/>
                  <a:pt x="2634955" y="1529595"/>
                </a:cubicBezTo>
                <a:lnTo>
                  <a:pt x="2588031" y="1605594"/>
                </a:lnTo>
                <a:lnTo>
                  <a:pt x="2625013" y="1579505"/>
                </a:lnTo>
                <a:cubicBezTo>
                  <a:pt x="2694462" y="1526694"/>
                  <a:pt x="2762276" y="1467299"/>
                  <a:pt x="2827155" y="1401640"/>
                </a:cubicBezTo>
                <a:cubicBezTo>
                  <a:pt x="3108298" y="1117120"/>
                  <a:pt x="3269454" y="780641"/>
                  <a:pt x="3286648" y="497448"/>
                </a:cubicBezTo>
                <a:lnTo>
                  <a:pt x="3285309" y="445330"/>
                </a:lnTo>
                <a:lnTo>
                  <a:pt x="3298009" y="508954"/>
                </a:lnTo>
                <a:cubicBezTo>
                  <a:pt x="3330202" y="854799"/>
                  <a:pt x="3131582" y="1315868"/>
                  <a:pt x="2750327" y="1701703"/>
                </a:cubicBezTo>
                <a:cubicBezTo>
                  <a:pt x="2700052" y="1752583"/>
                  <a:pt x="2648385" y="1800348"/>
                  <a:pt x="2595767" y="1844879"/>
                </a:cubicBezTo>
                <a:lnTo>
                  <a:pt x="2446090" y="1960469"/>
                </a:lnTo>
                <a:lnTo>
                  <a:pt x="2521247" y="1969738"/>
                </a:lnTo>
                <a:cubicBezTo>
                  <a:pt x="2704123" y="1980978"/>
                  <a:pt x="2906021" y="1960346"/>
                  <a:pt x="3111376" y="1903405"/>
                </a:cubicBezTo>
                <a:cubicBezTo>
                  <a:pt x="3498802" y="1795981"/>
                  <a:pt x="3809132" y="1584112"/>
                  <a:pt x="3968108" y="1347155"/>
                </a:cubicBezTo>
                <a:lnTo>
                  <a:pt x="3993481" y="1301316"/>
                </a:lnTo>
                <a:lnTo>
                  <a:pt x="3972057" y="1362755"/>
                </a:lnTo>
                <a:cubicBezTo>
                  <a:pt x="3823810" y="1678469"/>
                  <a:pt x="3417737" y="1979783"/>
                  <a:pt x="2892351" y="2125461"/>
                </a:cubicBezTo>
                <a:lnTo>
                  <a:pt x="2759949" y="2155246"/>
                </a:lnTo>
                <a:lnTo>
                  <a:pt x="2901299" y="2178178"/>
                </a:lnTo>
                <a:cubicBezTo>
                  <a:pt x="2968926" y="2185436"/>
                  <a:pt x="3038512" y="2189221"/>
                  <a:pt x="3109546" y="2189221"/>
                </a:cubicBezTo>
                <a:cubicBezTo>
                  <a:pt x="3511590" y="2189221"/>
                  <a:pt x="3867247" y="2067974"/>
                  <a:pt x="4083757" y="1882110"/>
                </a:cubicBezTo>
                <a:lnTo>
                  <a:pt x="4120455" y="1844717"/>
                </a:lnTo>
                <a:lnTo>
                  <a:pt x="4083394" y="1898197"/>
                </a:lnTo>
                <a:cubicBezTo>
                  <a:pt x="3856179" y="2162822"/>
                  <a:pt x="3384361" y="2344680"/>
                  <a:pt x="2839152" y="2344680"/>
                </a:cubicBezTo>
                <a:cubicBezTo>
                  <a:pt x="2758270" y="2344680"/>
                  <a:pt x="2679002" y="2340677"/>
                  <a:pt x="2601909" y="2332997"/>
                </a:cubicBezTo>
                <a:lnTo>
                  <a:pt x="2484638" y="2315339"/>
                </a:lnTo>
                <a:lnTo>
                  <a:pt x="2496854" y="2328167"/>
                </a:lnTo>
                <a:cubicBezTo>
                  <a:pt x="2607957" y="2434122"/>
                  <a:pt x="2742022" y="2531721"/>
                  <a:pt x="2894671" y="2613394"/>
                </a:cubicBezTo>
                <a:cubicBezTo>
                  <a:pt x="3247460" y="2802149"/>
                  <a:pt x="3618101" y="2862282"/>
                  <a:pt x="3897851" y="2800144"/>
                </a:cubicBezTo>
                <a:lnTo>
                  <a:pt x="3948111" y="2784421"/>
                </a:lnTo>
                <a:lnTo>
                  <a:pt x="3889763" y="2814149"/>
                </a:lnTo>
                <a:cubicBezTo>
                  <a:pt x="3562583" y="2940668"/>
                  <a:pt x="3060740" y="2879410"/>
                  <a:pt x="2582326" y="2623442"/>
                </a:cubicBezTo>
                <a:lnTo>
                  <a:pt x="2496617" y="2572590"/>
                </a:lnTo>
                <a:lnTo>
                  <a:pt x="2593207" y="2692855"/>
                </a:lnTo>
                <a:cubicBezTo>
                  <a:pt x="2629959" y="2734679"/>
                  <a:pt x="2669255" y="2775663"/>
                  <a:pt x="2711014" y="2815493"/>
                </a:cubicBezTo>
                <a:cubicBezTo>
                  <a:pt x="3000542" y="3091649"/>
                  <a:pt x="3341640" y="3248629"/>
                  <a:pt x="3627821" y="3263498"/>
                </a:cubicBezTo>
                <a:lnTo>
                  <a:pt x="3680455" y="3261777"/>
                </a:lnTo>
                <a:lnTo>
                  <a:pt x="3616285" y="3274833"/>
                </a:lnTo>
                <a:cubicBezTo>
                  <a:pt x="3267196" y="3309331"/>
                  <a:pt x="2799966" y="3116210"/>
                  <a:pt x="2407339" y="2741718"/>
                </a:cubicBezTo>
                <a:cubicBezTo>
                  <a:pt x="2303790" y="2642951"/>
                  <a:pt x="2212782" y="2538580"/>
                  <a:pt x="2135304" y="2432074"/>
                </a:cubicBezTo>
                <a:lnTo>
                  <a:pt x="2134736" y="2431212"/>
                </a:lnTo>
                <a:lnTo>
                  <a:pt x="2125007" y="2575119"/>
                </a:lnTo>
                <a:cubicBezTo>
                  <a:pt x="2122405" y="2734883"/>
                  <a:pt x="2143828" y="2906758"/>
                  <a:pt x="2192146" y="3081014"/>
                </a:cubicBezTo>
                <a:cubicBezTo>
                  <a:pt x="2298494" y="3464560"/>
                  <a:pt x="2510593" y="3771128"/>
                  <a:pt x="2748783" y="3927513"/>
                </a:cubicBezTo>
                <a:lnTo>
                  <a:pt x="2794888" y="3952430"/>
                </a:lnTo>
                <a:lnTo>
                  <a:pt x="2733027" y="3931508"/>
                </a:lnTo>
                <a:cubicBezTo>
                  <a:pt x="2415340" y="3786170"/>
                  <a:pt x="2113517" y="3385143"/>
                  <a:pt x="1969298" y="2865020"/>
                </a:cubicBezTo>
                <a:lnTo>
                  <a:pt x="1940542" y="2736593"/>
                </a:lnTo>
                <a:lnTo>
                  <a:pt x="1917312" y="2901048"/>
                </a:lnTo>
                <a:cubicBezTo>
                  <a:pt x="1911893" y="2958898"/>
                  <a:pt x="1909084" y="3018122"/>
                  <a:pt x="1909084" y="3078399"/>
                </a:cubicBezTo>
                <a:cubicBezTo>
                  <a:pt x="1909084" y="3476416"/>
                  <a:pt x="2031557" y="3828510"/>
                  <a:pt x="2219302" y="4042853"/>
                </a:cubicBezTo>
                <a:lnTo>
                  <a:pt x="2257073" y="4079183"/>
                </a:lnTo>
                <a:lnTo>
                  <a:pt x="2203052" y="4042493"/>
                </a:lnTo>
                <a:cubicBezTo>
                  <a:pt x="1935750" y="3817554"/>
                  <a:pt x="1752052" y="3350462"/>
                  <a:pt x="1752052" y="2810714"/>
                </a:cubicBezTo>
                <a:cubicBezTo>
                  <a:pt x="1752052" y="2730641"/>
                  <a:pt x="1756095" y="2652168"/>
                  <a:pt x="1763854" y="2575848"/>
                </a:cubicBezTo>
                <a:lnTo>
                  <a:pt x="1795353" y="2370813"/>
                </a:lnTo>
                <a:lnTo>
                  <a:pt x="1705985" y="2442418"/>
                </a:lnTo>
                <a:cubicBezTo>
                  <a:pt x="1572499" y="2563143"/>
                  <a:pt x="1448511" y="2717923"/>
                  <a:pt x="1347314" y="2899288"/>
                </a:cubicBezTo>
                <a:cubicBezTo>
                  <a:pt x="1152417" y="3248583"/>
                  <a:pt x="1087025" y="3615889"/>
                  <a:pt x="1146125" y="3893380"/>
                </a:cubicBezTo>
                <a:lnTo>
                  <a:pt x="1161340" y="3943246"/>
                </a:lnTo>
                <a:lnTo>
                  <a:pt x="1132101" y="3885327"/>
                </a:lnTo>
                <a:cubicBezTo>
                  <a:pt x="1116673" y="3844744"/>
                  <a:pt x="1104238" y="3801462"/>
                  <a:pt x="1094807" y="3755865"/>
                </a:cubicBezTo>
                <a:cubicBezTo>
                  <a:pt x="1028786" y="3436686"/>
                  <a:pt x="1109911" y="3004073"/>
                  <a:pt x="1341173" y="2589606"/>
                </a:cubicBezTo>
                <a:lnTo>
                  <a:pt x="1435614" y="2436648"/>
                </a:lnTo>
                <a:lnTo>
                  <a:pt x="1293908" y="2540517"/>
                </a:lnTo>
                <a:cubicBezTo>
                  <a:pt x="1242495" y="2582580"/>
                  <a:pt x="1192185" y="2628301"/>
                  <a:pt x="1143526" y="2677545"/>
                </a:cubicBezTo>
                <a:cubicBezTo>
                  <a:pt x="862383" y="2962064"/>
                  <a:pt x="701228" y="3298544"/>
                  <a:pt x="684034" y="3581736"/>
                </a:cubicBezTo>
                <a:lnTo>
                  <a:pt x="685371" y="3633855"/>
                </a:lnTo>
                <a:lnTo>
                  <a:pt x="672671" y="3570230"/>
                </a:lnTo>
                <a:cubicBezTo>
                  <a:pt x="668648" y="3527000"/>
                  <a:pt x="668230" y="3481969"/>
                  <a:pt x="671325" y="3435509"/>
                </a:cubicBezTo>
                <a:cubicBezTo>
                  <a:pt x="692988" y="3110294"/>
                  <a:pt x="886755" y="2715087"/>
                  <a:pt x="1220354" y="2377482"/>
                </a:cubicBezTo>
                <a:cubicBezTo>
                  <a:pt x="1320905" y="2275723"/>
                  <a:pt x="1427020" y="2186422"/>
                  <a:pt x="1535190" y="2110531"/>
                </a:cubicBezTo>
                <a:lnTo>
                  <a:pt x="1539492" y="2107802"/>
                </a:lnTo>
                <a:lnTo>
                  <a:pt x="1519715" y="2106588"/>
                </a:lnTo>
                <a:cubicBezTo>
                  <a:pt x="1358578" y="2104837"/>
                  <a:pt x="1185099" y="2126968"/>
                  <a:pt x="1009081" y="2175774"/>
                </a:cubicBezTo>
                <a:cubicBezTo>
                  <a:pt x="621655" y="2283198"/>
                  <a:pt x="311325" y="2495067"/>
                  <a:pt x="152348" y="2732024"/>
                </a:cubicBezTo>
                <a:lnTo>
                  <a:pt x="126976" y="2777863"/>
                </a:lnTo>
                <a:lnTo>
                  <a:pt x="148400" y="2716425"/>
                </a:lnTo>
                <a:cubicBezTo>
                  <a:pt x="296647" y="2400710"/>
                  <a:pt x="702719" y="2099396"/>
                  <a:pt x="1228105" y="1953718"/>
                </a:cubicBezTo>
                <a:lnTo>
                  <a:pt x="1365418" y="1922829"/>
                </a:lnTo>
                <a:lnTo>
                  <a:pt x="1360885" y="1921756"/>
                </a:lnTo>
                <a:cubicBezTo>
                  <a:pt x="1250200" y="1901084"/>
                  <a:pt x="1132683" y="1889961"/>
                  <a:pt x="1010910" y="1889961"/>
                </a:cubicBezTo>
                <a:cubicBezTo>
                  <a:pt x="608866" y="1889961"/>
                  <a:pt x="253209" y="2011207"/>
                  <a:pt x="36698" y="2197072"/>
                </a:cubicBezTo>
                <a:close/>
              </a:path>
            </a:pathLst>
          </a:cu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>
              <a:rot lat="0" lon="0" rev="30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Forma libre 3"/>
          <p:cNvSpPr/>
          <p:nvPr/>
        </p:nvSpPr>
        <p:spPr>
          <a:xfrm rot="16200000" flipH="1">
            <a:off x="1852121" y="2386474"/>
            <a:ext cx="3672408" cy="4042949"/>
          </a:xfrm>
          <a:custGeom>
            <a:avLst/>
            <a:gdLst>
              <a:gd name="connsiteX0" fmla="*/ 2247955 w 4120455"/>
              <a:gd name="connsiteY0" fmla="*/ 2207760 h 4079183"/>
              <a:gd name="connsiteX1" fmla="*/ 2291061 w 4120455"/>
              <a:gd name="connsiteY1" fmla="*/ 2209946 h 4079183"/>
              <a:gd name="connsiteX2" fmla="*/ 2294361 w 4120455"/>
              <a:gd name="connsiteY2" fmla="*/ 2209832 h 4079183"/>
              <a:gd name="connsiteX3" fmla="*/ 2288899 w 4120455"/>
              <a:gd name="connsiteY3" fmla="*/ 2196879 h 4079183"/>
              <a:gd name="connsiteX4" fmla="*/ 2278854 w 4120455"/>
              <a:gd name="connsiteY4" fmla="*/ 2165662 h 4079183"/>
              <a:gd name="connsiteX5" fmla="*/ 2270848 w 4120455"/>
              <a:gd name="connsiteY5" fmla="*/ 2180274 h 4079183"/>
              <a:gd name="connsiteX6" fmla="*/ 2182000 w 4120455"/>
              <a:gd name="connsiteY6" fmla="*/ 1820062 h 4079183"/>
              <a:gd name="connsiteX7" fmla="*/ 2202241 w 4120455"/>
              <a:gd name="connsiteY7" fmla="*/ 1830946 h 4079183"/>
              <a:gd name="connsiteX8" fmla="*/ 2230739 w 4120455"/>
              <a:gd name="connsiteY8" fmla="*/ 1854239 h 4079183"/>
              <a:gd name="connsiteX9" fmla="*/ 2233260 w 4120455"/>
              <a:gd name="connsiteY9" fmla="*/ 1809855 h 4079183"/>
              <a:gd name="connsiteX10" fmla="*/ 2232999 w 4120455"/>
              <a:gd name="connsiteY10" fmla="*/ 1801100 h 4079183"/>
              <a:gd name="connsiteX11" fmla="*/ 2199092 w 4120455"/>
              <a:gd name="connsiteY11" fmla="*/ 1814813 h 4079183"/>
              <a:gd name="connsiteX12" fmla="*/ 2119037 w 4120455"/>
              <a:gd name="connsiteY12" fmla="*/ 1795428 h 4079183"/>
              <a:gd name="connsiteX13" fmla="*/ 2143778 w 4120455"/>
              <a:gd name="connsiteY13" fmla="*/ 1803036 h 4079183"/>
              <a:gd name="connsiteX14" fmla="*/ 2134537 w 4120455"/>
              <a:gd name="connsiteY14" fmla="*/ 1785457 h 4079183"/>
              <a:gd name="connsiteX15" fmla="*/ 2133984 w 4120455"/>
              <a:gd name="connsiteY15" fmla="*/ 1785881 h 4079183"/>
              <a:gd name="connsiteX16" fmla="*/ 2021240 w 4120455"/>
              <a:gd name="connsiteY16" fmla="*/ 1791867 h 4079183"/>
              <a:gd name="connsiteX17" fmla="*/ 2060227 w 4120455"/>
              <a:gd name="connsiteY17" fmla="*/ 1787973 h 4079183"/>
              <a:gd name="connsiteX18" fmla="*/ 2077938 w 4120455"/>
              <a:gd name="connsiteY18" fmla="*/ 1789742 h 4079183"/>
              <a:gd name="connsiteX19" fmla="*/ 2042994 w 4120455"/>
              <a:gd name="connsiteY19" fmla="*/ 1752565 h 4079183"/>
              <a:gd name="connsiteX20" fmla="*/ 1889463 w 4120455"/>
              <a:gd name="connsiteY20" fmla="*/ 2229436 h 4079183"/>
              <a:gd name="connsiteX21" fmla="*/ 1894050 w 4120455"/>
              <a:gd name="connsiteY21" fmla="*/ 2228488 h 4079183"/>
              <a:gd name="connsiteX22" fmla="*/ 1889718 w 4120455"/>
              <a:gd name="connsiteY22" fmla="*/ 2224948 h 4079183"/>
              <a:gd name="connsiteX23" fmla="*/ 1861734 w 4120455"/>
              <a:gd name="connsiteY23" fmla="*/ 1870873 h 4079183"/>
              <a:gd name="connsiteX24" fmla="*/ 1864862 w 4120455"/>
              <a:gd name="connsiteY24" fmla="*/ 1880593 h 4079183"/>
              <a:gd name="connsiteX25" fmla="*/ 1872503 w 4120455"/>
              <a:gd name="connsiteY25" fmla="*/ 1871419 h 4079183"/>
              <a:gd name="connsiteX26" fmla="*/ 1761162 w 4120455"/>
              <a:gd name="connsiteY26" fmla="*/ 2051696 h 4079183"/>
              <a:gd name="connsiteX27" fmla="*/ 1810164 w 4120455"/>
              <a:gd name="connsiteY27" fmla="*/ 2078280 h 4079183"/>
              <a:gd name="connsiteX28" fmla="*/ 1806227 w 4120455"/>
              <a:gd name="connsiteY28" fmla="*/ 2039592 h 4079183"/>
              <a:gd name="connsiteX29" fmla="*/ 1809472 w 4120455"/>
              <a:gd name="connsiteY29" fmla="*/ 2007704 h 4079183"/>
              <a:gd name="connsiteX30" fmla="*/ 0 w 4120455"/>
              <a:gd name="connsiteY30" fmla="*/ 2234465 h 4079183"/>
              <a:gd name="connsiteX31" fmla="*/ 37062 w 4120455"/>
              <a:gd name="connsiteY31" fmla="*/ 2180985 h 4079183"/>
              <a:gd name="connsiteX32" fmla="*/ 1281303 w 4120455"/>
              <a:gd name="connsiteY32" fmla="*/ 1734502 h 4079183"/>
              <a:gd name="connsiteX33" fmla="*/ 1518546 w 4120455"/>
              <a:gd name="connsiteY33" fmla="*/ 1746185 h 4079183"/>
              <a:gd name="connsiteX34" fmla="*/ 1709604 w 4120455"/>
              <a:gd name="connsiteY34" fmla="*/ 1774952 h 4079183"/>
              <a:gd name="connsiteX35" fmla="*/ 1659361 w 4120455"/>
              <a:gd name="connsiteY35" fmla="*/ 1714138 h 4079183"/>
              <a:gd name="connsiteX36" fmla="*/ 1197672 w 4120455"/>
              <a:gd name="connsiteY36" fmla="*/ 1364395 h 4079183"/>
              <a:gd name="connsiteX37" fmla="*/ 194493 w 4120455"/>
              <a:gd name="connsiteY37" fmla="*/ 1177646 h 4079183"/>
              <a:gd name="connsiteX38" fmla="*/ 144232 w 4120455"/>
              <a:gd name="connsiteY38" fmla="*/ 1193369 h 4079183"/>
              <a:gd name="connsiteX39" fmla="*/ 202582 w 4120455"/>
              <a:gd name="connsiteY39" fmla="*/ 1163641 h 4079183"/>
              <a:gd name="connsiteX40" fmla="*/ 1510018 w 4120455"/>
              <a:gd name="connsiteY40" fmla="*/ 1354348 h 4079183"/>
              <a:gd name="connsiteX41" fmla="*/ 1647466 w 4120455"/>
              <a:gd name="connsiteY41" fmla="*/ 1435898 h 4079183"/>
              <a:gd name="connsiteX42" fmla="*/ 1548994 w 4120455"/>
              <a:gd name="connsiteY42" fmla="*/ 1306303 h 4079183"/>
              <a:gd name="connsiteX43" fmla="*/ 1409441 w 4120455"/>
              <a:gd name="connsiteY43" fmla="*/ 1158474 h 4079183"/>
              <a:gd name="connsiteX44" fmla="*/ 492635 w 4120455"/>
              <a:gd name="connsiteY44" fmla="*/ 710469 h 4079183"/>
              <a:gd name="connsiteX45" fmla="*/ 440000 w 4120455"/>
              <a:gd name="connsiteY45" fmla="*/ 712190 h 4079183"/>
              <a:gd name="connsiteX46" fmla="*/ 504171 w 4120455"/>
              <a:gd name="connsiteY46" fmla="*/ 699134 h 4079183"/>
              <a:gd name="connsiteX47" fmla="*/ 1713116 w 4120455"/>
              <a:gd name="connsiteY47" fmla="*/ 1232249 h 4079183"/>
              <a:gd name="connsiteX48" fmla="*/ 1985152 w 4120455"/>
              <a:gd name="connsiteY48" fmla="*/ 1541893 h 4079183"/>
              <a:gd name="connsiteX49" fmla="*/ 1992171 w 4120455"/>
              <a:gd name="connsiteY49" fmla="*/ 1552555 h 4079183"/>
              <a:gd name="connsiteX50" fmla="*/ 1995450 w 4120455"/>
              <a:gd name="connsiteY50" fmla="*/ 1504061 h 4079183"/>
              <a:gd name="connsiteX51" fmla="*/ 1928312 w 4120455"/>
              <a:gd name="connsiteY51" fmla="*/ 998167 h 4079183"/>
              <a:gd name="connsiteX52" fmla="*/ 1371674 w 4120455"/>
              <a:gd name="connsiteY52" fmla="*/ 151667 h 4079183"/>
              <a:gd name="connsiteX53" fmla="*/ 1325569 w 4120455"/>
              <a:gd name="connsiteY53" fmla="*/ 126750 h 4079183"/>
              <a:gd name="connsiteX54" fmla="*/ 1387429 w 4120455"/>
              <a:gd name="connsiteY54" fmla="*/ 147672 h 4079183"/>
              <a:gd name="connsiteX55" fmla="*/ 2151159 w 4120455"/>
              <a:gd name="connsiteY55" fmla="*/ 1214161 h 4079183"/>
              <a:gd name="connsiteX56" fmla="*/ 2179914 w 4120455"/>
              <a:gd name="connsiteY56" fmla="*/ 1342584 h 4079183"/>
              <a:gd name="connsiteX57" fmla="*/ 2203144 w 4120455"/>
              <a:gd name="connsiteY57" fmla="*/ 1178135 h 4079183"/>
              <a:gd name="connsiteX58" fmla="*/ 2211372 w 4120455"/>
              <a:gd name="connsiteY58" fmla="*/ 1000784 h 4079183"/>
              <a:gd name="connsiteX59" fmla="*/ 1901153 w 4120455"/>
              <a:gd name="connsiteY59" fmla="*/ 36330 h 4079183"/>
              <a:gd name="connsiteX60" fmla="*/ 1863382 w 4120455"/>
              <a:gd name="connsiteY60" fmla="*/ 0 h 4079183"/>
              <a:gd name="connsiteX61" fmla="*/ 1917403 w 4120455"/>
              <a:gd name="connsiteY61" fmla="*/ 36690 h 4079183"/>
              <a:gd name="connsiteX62" fmla="*/ 2368404 w 4120455"/>
              <a:gd name="connsiteY62" fmla="*/ 1268469 h 4079183"/>
              <a:gd name="connsiteX63" fmla="*/ 2356602 w 4120455"/>
              <a:gd name="connsiteY63" fmla="*/ 1503336 h 4079183"/>
              <a:gd name="connsiteX64" fmla="*/ 2340591 w 4120455"/>
              <a:gd name="connsiteY64" fmla="*/ 1607554 h 4079183"/>
              <a:gd name="connsiteX65" fmla="*/ 2399971 w 4120455"/>
              <a:gd name="connsiteY65" fmla="*/ 1544983 h 4079183"/>
              <a:gd name="connsiteX66" fmla="*/ 2628814 w 4120455"/>
              <a:gd name="connsiteY66" fmla="*/ 1219913 h 4079183"/>
              <a:gd name="connsiteX67" fmla="*/ 2830004 w 4120455"/>
              <a:gd name="connsiteY67" fmla="*/ 225822 h 4079183"/>
              <a:gd name="connsiteX68" fmla="*/ 2814788 w 4120455"/>
              <a:gd name="connsiteY68" fmla="*/ 175955 h 4079183"/>
              <a:gd name="connsiteX69" fmla="*/ 2844027 w 4120455"/>
              <a:gd name="connsiteY69" fmla="*/ 233873 h 4079183"/>
              <a:gd name="connsiteX70" fmla="*/ 2634955 w 4120455"/>
              <a:gd name="connsiteY70" fmla="*/ 1529595 h 4079183"/>
              <a:gd name="connsiteX71" fmla="*/ 2588031 w 4120455"/>
              <a:gd name="connsiteY71" fmla="*/ 1605594 h 4079183"/>
              <a:gd name="connsiteX72" fmla="*/ 2625013 w 4120455"/>
              <a:gd name="connsiteY72" fmla="*/ 1579505 h 4079183"/>
              <a:gd name="connsiteX73" fmla="*/ 2827155 w 4120455"/>
              <a:gd name="connsiteY73" fmla="*/ 1401640 h 4079183"/>
              <a:gd name="connsiteX74" fmla="*/ 3286648 w 4120455"/>
              <a:gd name="connsiteY74" fmla="*/ 497448 h 4079183"/>
              <a:gd name="connsiteX75" fmla="*/ 3285309 w 4120455"/>
              <a:gd name="connsiteY75" fmla="*/ 445330 h 4079183"/>
              <a:gd name="connsiteX76" fmla="*/ 3298009 w 4120455"/>
              <a:gd name="connsiteY76" fmla="*/ 508954 h 4079183"/>
              <a:gd name="connsiteX77" fmla="*/ 2750327 w 4120455"/>
              <a:gd name="connsiteY77" fmla="*/ 1701703 h 4079183"/>
              <a:gd name="connsiteX78" fmla="*/ 2595767 w 4120455"/>
              <a:gd name="connsiteY78" fmla="*/ 1844879 h 4079183"/>
              <a:gd name="connsiteX79" fmla="*/ 2446090 w 4120455"/>
              <a:gd name="connsiteY79" fmla="*/ 1960469 h 4079183"/>
              <a:gd name="connsiteX80" fmla="*/ 2521247 w 4120455"/>
              <a:gd name="connsiteY80" fmla="*/ 1969738 h 4079183"/>
              <a:gd name="connsiteX81" fmla="*/ 3111376 w 4120455"/>
              <a:gd name="connsiteY81" fmla="*/ 1903405 h 4079183"/>
              <a:gd name="connsiteX82" fmla="*/ 3968108 w 4120455"/>
              <a:gd name="connsiteY82" fmla="*/ 1347155 h 4079183"/>
              <a:gd name="connsiteX83" fmla="*/ 3993481 w 4120455"/>
              <a:gd name="connsiteY83" fmla="*/ 1301316 h 4079183"/>
              <a:gd name="connsiteX84" fmla="*/ 3972057 w 4120455"/>
              <a:gd name="connsiteY84" fmla="*/ 1362755 h 4079183"/>
              <a:gd name="connsiteX85" fmla="*/ 2892351 w 4120455"/>
              <a:gd name="connsiteY85" fmla="*/ 2125461 h 4079183"/>
              <a:gd name="connsiteX86" fmla="*/ 2759949 w 4120455"/>
              <a:gd name="connsiteY86" fmla="*/ 2155246 h 4079183"/>
              <a:gd name="connsiteX87" fmla="*/ 2901299 w 4120455"/>
              <a:gd name="connsiteY87" fmla="*/ 2178178 h 4079183"/>
              <a:gd name="connsiteX88" fmla="*/ 3109546 w 4120455"/>
              <a:gd name="connsiteY88" fmla="*/ 2189221 h 4079183"/>
              <a:gd name="connsiteX89" fmla="*/ 4083757 w 4120455"/>
              <a:gd name="connsiteY89" fmla="*/ 1882110 h 4079183"/>
              <a:gd name="connsiteX90" fmla="*/ 4120455 w 4120455"/>
              <a:gd name="connsiteY90" fmla="*/ 1844717 h 4079183"/>
              <a:gd name="connsiteX91" fmla="*/ 4083394 w 4120455"/>
              <a:gd name="connsiteY91" fmla="*/ 1898197 h 4079183"/>
              <a:gd name="connsiteX92" fmla="*/ 2839152 w 4120455"/>
              <a:gd name="connsiteY92" fmla="*/ 2344680 h 4079183"/>
              <a:gd name="connsiteX93" fmla="*/ 2601909 w 4120455"/>
              <a:gd name="connsiteY93" fmla="*/ 2332997 h 4079183"/>
              <a:gd name="connsiteX94" fmla="*/ 2484638 w 4120455"/>
              <a:gd name="connsiteY94" fmla="*/ 2315339 h 4079183"/>
              <a:gd name="connsiteX95" fmla="*/ 2496854 w 4120455"/>
              <a:gd name="connsiteY95" fmla="*/ 2328167 h 4079183"/>
              <a:gd name="connsiteX96" fmla="*/ 2894671 w 4120455"/>
              <a:gd name="connsiteY96" fmla="*/ 2613394 h 4079183"/>
              <a:gd name="connsiteX97" fmla="*/ 3897851 w 4120455"/>
              <a:gd name="connsiteY97" fmla="*/ 2800144 h 4079183"/>
              <a:gd name="connsiteX98" fmla="*/ 3948111 w 4120455"/>
              <a:gd name="connsiteY98" fmla="*/ 2784421 h 4079183"/>
              <a:gd name="connsiteX99" fmla="*/ 3889763 w 4120455"/>
              <a:gd name="connsiteY99" fmla="*/ 2814149 h 4079183"/>
              <a:gd name="connsiteX100" fmla="*/ 2582326 w 4120455"/>
              <a:gd name="connsiteY100" fmla="*/ 2623442 h 4079183"/>
              <a:gd name="connsiteX101" fmla="*/ 2496617 w 4120455"/>
              <a:gd name="connsiteY101" fmla="*/ 2572590 h 4079183"/>
              <a:gd name="connsiteX102" fmla="*/ 2593207 w 4120455"/>
              <a:gd name="connsiteY102" fmla="*/ 2692855 h 4079183"/>
              <a:gd name="connsiteX103" fmla="*/ 2711014 w 4120455"/>
              <a:gd name="connsiteY103" fmla="*/ 2815493 h 4079183"/>
              <a:gd name="connsiteX104" fmla="*/ 3627821 w 4120455"/>
              <a:gd name="connsiteY104" fmla="*/ 3263498 h 4079183"/>
              <a:gd name="connsiteX105" fmla="*/ 3680455 w 4120455"/>
              <a:gd name="connsiteY105" fmla="*/ 3261777 h 4079183"/>
              <a:gd name="connsiteX106" fmla="*/ 3616285 w 4120455"/>
              <a:gd name="connsiteY106" fmla="*/ 3274833 h 4079183"/>
              <a:gd name="connsiteX107" fmla="*/ 2407339 w 4120455"/>
              <a:gd name="connsiteY107" fmla="*/ 2741718 h 4079183"/>
              <a:gd name="connsiteX108" fmla="*/ 2135304 w 4120455"/>
              <a:gd name="connsiteY108" fmla="*/ 2432074 h 4079183"/>
              <a:gd name="connsiteX109" fmla="*/ 2134736 w 4120455"/>
              <a:gd name="connsiteY109" fmla="*/ 2431212 h 4079183"/>
              <a:gd name="connsiteX110" fmla="*/ 2125007 w 4120455"/>
              <a:gd name="connsiteY110" fmla="*/ 2575119 h 4079183"/>
              <a:gd name="connsiteX111" fmla="*/ 2192146 w 4120455"/>
              <a:gd name="connsiteY111" fmla="*/ 3081014 h 4079183"/>
              <a:gd name="connsiteX112" fmla="*/ 2748783 w 4120455"/>
              <a:gd name="connsiteY112" fmla="*/ 3927513 h 4079183"/>
              <a:gd name="connsiteX113" fmla="*/ 2794888 w 4120455"/>
              <a:gd name="connsiteY113" fmla="*/ 3952430 h 4079183"/>
              <a:gd name="connsiteX114" fmla="*/ 2733027 w 4120455"/>
              <a:gd name="connsiteY114" fmla="*/ 3931508 h 4079183"/>
              <a:gd name="connsiteX115" fmla="*/ 1969298 w 4120455"/>
              <a:gd name="connsiteY115" fmla="*/ 2865020 h 4079183"/>
              <a:gd name="connsiteX116" fmla="*/ 1940542 w 4120455"/>
              <a:gd name="connsiteY116" fmla="*/ 2736593 h 4079183"/>
              <a:gd name="connsiteX117" fmla="*/ 1917312 w 4120455"/>
              <a:gd name="connsiteY117" fmla="*/ 2901048 h 4079183"/>
              <a:gd name="connsiteX118" fmla="*/ 1909084 w 4120455"/>
              <a:gd name="connsiteY118" fmla="*/ 3078399 h 4079183"/>
              <a:gd name="connsiteX119" fmla="*/ 2219302 w 4120455"/>
              <a:gd name="connsiteY119" fmla="*/ 4042853 h 4079183"/>
              <a:gd name="connsiteX120" fmla="*/ 2257073 w 4120455"/>
              <a:gd name="connsiteY120" fmla="*/ 4079183 h 4079183"/>
              <a:gd name="connsiteX121" fmla="*/ 2203052 w 4120455"/>
              <a:gd name="connsiteY121" fmla="*/ 4042493 h 4079183"/>
              <a:gd name="connsiteX122" fmla="*/ 1752052 w 4120455"/>
              <a:gd name="connsiteY122" fmla="*/ 2810714 h 4079183"/>
              <a:gd name="connsiteX123" fmla="*/ 1763854 w 4120455"/>
              <a:gd name="connsiteY123" fmla="*/ 2575848 h 4079183"/>
              <a:gd name="connsiteX124" fmla="*/ 1795353 w 4120455"/>
              <a:gd name="connsiteY124" fmla="*/ 2370813 h 4079183"/>
              <a:gd name="connsiteX125" fmla="*/ 1705985 w 4120455"/>
              <a:gd name="connsiteY125" fmla="*/ 2442418 h 4079183"/>
              <a:gd name="connsiteX126" fmla="*/ 1347314 w 4120455"/>
              <a:gd name="connsiteY126" fmla="*/ 2899288 h 4079183"/>
              <a:gd name="connsiteX127" fmla="*/ 1146125 w 4120455"/>
              <a:gd name="connsiteY127" fmla="*/ 3893380 h 4079183"/>
              <a:gd name="connsiteX128" fmla="*/ 1161340 w 4120455"/>
              <a:gd name="connsiteY128" fmla="*/ 3943246 h 4079183"/>
              <a:gd name="connsiteX129" fmla="*/ 1132101 w 4120455"/>
              <a:gd name="connsiteY129" fmla="*/ 3885327 h 4079183"/>
              <a:gd name="connsiteX130" fmla="*/ 1094807 w 4120455"/>
              <a:gd name="connsiteY130" fmla="*/ 3755865 h 4079183"/>
              <a:gd name="connsiteX131" fmla="*/ 1341173 w 4120455"/>
              <a:gd name="connsiteY131" fmla="*/ 2589606 h 4079183"/>
              <a:gd name="connsiteX132" fmla="*/ 1435614 w 4120455"/>
              <a:gd name="connsiteY132" fmla="*/ 2436648 h 4079183"/>
              <a:gd name="connsiteX133" fmla="*/ 1293908 w 4120455"/>
              <a:gd name="connsiteY133" fmla="*/ 2540517 h 4079183"/>
              <a:gd name="connsiteX134" fmla="*/ 1143526 w 4120455"/>
              <a:gd name="connsiteY134" fmla="*/ 2677545 h 4079183"/>
              <a:gd name="connsiteX135" fmla="*/ 684034 w 4120455"/>
              <a:gd name="connsiteY135" fmla="*/ 3581736 h 4079183"/>
              <a:gd name="connsiteX136" fmla="*/ 685371 w 4120455"/>
              <a:gd name="connsiteY136" fmla="*/ 3633855 h 4079183"/>
              <a:gd name="connsiteX137" fmla="*/ 672671 w 4120455"/>
              <a:gd name="connsiteY137" fmla="*/ 3570230 h 4079183"/>
              <a:gd name="connsiteX138" fmla="*/ 671325 w 4120455"/>
              <a:gd name="connsiteY138" fmla="*/ 3435509 h 4079183"/>
              <a:gd name="connsiteX139" fmla="*/ 1220354 w 4120455"/>
              <a:gd name="connsiteY139" fmla="*/ 2377482 h 4079183"/>
              <a:gd name="connsiteX140" fmla="*/ 1535190 w 4120455"/>
              <a:gd name="connsiteY140" fmla="*/ 2110531 h 4079183"/>
              <a:gd name="connsiteX141" fmla="*/ 1539492 w 4120455"/>
              <a:gd name="connsiteY141" fmla="*/ 2107802 h 4079183"/>
              <a:gd name="connsiteX142" fmla="*/ 1519715 w 4120455"/>
              <a:gd name="connsiteY142" fmla="*/ 2106588 h 4079183"/>
              <a:gd name="connsiteX143" fmla="*/ 1009081 w 4120455"/>
              <a:gd name="connsiteY143" fmla="*/ 2175774 h 4079183"/>
              <a:gd name="connsiteX144" fmla="*/ 152348 w 4120455"/>
              <a:gd name="connsiteY144" fmla="*/ 2732024 h 4079183"/>
              <a:gd name="connsiteX145" fmla="*/ 126976 w 4120455"/>
              <a:gd name="connsiteY145" fmla="*/ 2777863 h 4079183"/>
              <a:gd name="connsiteX146" fmla="*/ 148400 w 4120455"/>
              <a:gd name="connsiteY146" fmla="*/ 2716425 h 4079183"/>
              <a:gd name="connsiteX147" fmla="*/ 1228105 w 4120455"/>
              <a:gd name="connsiteY147" fmla="*/ 1953718 h 4079183"/>
              <a:gd name="connsiteX148" fmla="*/ 1365418 w 4120455"/>
              <a:gd name="connsiteY148" fmla="*/ 1922829 h 4079183"/>
              <a:gd name="connsiteX149" fmla="*/ 1360885 w 4120455"/>
              <a:gd name="connsiteY149" fmla="*/ 1921756 h 4079183"/>
              <a:gd name="connsiteX150" fmla="*/ 1010910 w 4120455"/>
              <a:gd name="connsiteY150" fmla="*/ 1889961 h 4079183"/>
              <a:gd name="connsiteX151" fmla="*/ 36698 w 4120455"/>
              <a:gd name="connsiteY151" fmla="*/ 2197072 h 4079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4120455" h="4079183">
                <a:moveTo>
                  <a:pt x="2247955" y="2207760"/>
                </a:moveTo>
                <a:lnTo>
                  <a:pt x="2291061" y="2209946"/>
                </a:lnTo>
                <a:lnTo>
                  <a:pt x="2294361" y="2209832"/>
                </a:lnTo>
                <a:lnTo>
                  <a:pt x="2288899" y="2196879"/>
                </a:lnTo>
                <a:lnTo>
                  <a:pt x="2278854" y="2165662"/>
                </a:lnTo>
                <a:lnTo>
                  <a:pt x="2270848" y="2180274"/>
                </a:lnTo>
                <a:close/>
                <a:moveTo>
                  <a:pt x="2182000" y="1820062"/>
                </a:moveTo>
                <a:lnTo>
                  <a:pt x="2202241" y="1830946"/>
                </a:lnTo>
                <a:lnTo>
                  <a:pt x="2230739" y="1854239"/>
                </a:lnTo>
                <a:lnTo>
                  <a:pt x="2233260" y="1809855"/>
                </a:lnTo>
                <a:lnTo>
                  <a:pt x="2232999" y="1801100"/>
                </a:lnTo>
                <a:lnTo>
                  <a:pt x="2199092" y="1814813"/>
                </a:lnTo>
                <a:close/>
                <a:moveTo>
                  <a:pt x="2119037" y="1795428"/>
                </a:moveTo>
                <a:lnTo>
                  <a:pt x="2143778" y="1803036"/>
                </a:lnTo>
                <a:lnTo>
                  <a:pt x="2134537" y="1785457"/>
                </a:lnTo>
                <a:lnTo>
                  <a:pt x="2133984" y="1785881"/>
                </a:lnTo>
                <a:close/>
                <a:moveTo>
                  <a:pt x="2021240" y="1791867"/>
                </a:moveTo>
                <a:lnTo>
                  <a:pt x="2060227" y="1787973"/>
                </a:lnTo>
                <a:lnTo>
                  <a:pt x="2077938" y="1789742"/>
                </a:lnTo>
                <a:lnTo>
                  <a:pt x="2042994" y="1752565"/>
                </a:lnTo>
                <a:close/>
                <a:moveTo>
                  <a:pt x="1889463" y="2229436"/>
                </a:moveTo>
                <a:lnTo>
                  <a:pt x="1894050" y="2228488"/>
                </a:lnTo>
                <a:lnTo>
                  <a:pt x="1889718" y="2224948"/>
                </a:lnTo>
                <a:close/>
                <a:moveTo>
                  <a:pt x="1861734" y="1870873"/>
                </a:moveTo>
                <a:lnTo>
                  <a:pt x="1864862" y="1880593"/>
                </a:lnTo>
                <a:lnTo>
                  <a:pt x="1872503" y="1871419"/>
                </a:lnTo>
                <a:close/>
                <a:moveTo>
                  <a:pt x="1761162" y="2051696"/>
                </a:moveTo>
                <a:lnTo>
                  <a:pt x="1810164" y="2078280"/>
                </a:lnTo>
                <a:lnTo>
                  <a:pt x="1806227" y="2039592"/>
                </a:lnTo>
                <a:lnTo>
                  <a:pt x="1809472" y="2007704"/>
                </a:lnTo>
                <a:close/>
                <a:moveTo>
                  <a:pt x="0" y="2234465"/>
                </a:moveTo>
                <a:lnTo>
                  <a:pt x="37062" y="2180985"/>
                </a:lnTo>
                <a:cubicBezTo>
                  <a:pt x="264277" y="1916360"/>
                  <a:pt x="736095" y="1734502"/>
                  <a:pt x="1281303" y="1734502"/>
                </a:cubicBezTo>
                <a:cubicBezTo>
                  <a:pt x="1362186" y="1734502"/>
                  <a:pt x="1441453" y="1738504"/>
                  <a:pt x="1518546" y="1746185"/>
                </a:cubicBezTo>
                <a:lnTo>
                  <a:pt x="1709604" y="1774952"/>
                </a:lnTo>
                <a:lnTo>
                  <a:pt x="1659361" y="1714138"/>
                </a:lnTo>
                <a:cubicBezTo>
                  <a:pt x="1537269" y="1583344"/>
                  <a:pt x="1380850" y="1462403"/>
                  <a:pt x="1197672" y="1364395"/>
                </a:cubicBezTo>
                <a:cubicBezTo>
                  <a:pt x="844883" y="1175640"/>
                  <a:pt x="474242" y="1115508"/>
                  <a:pt x="194493" y="1177646"/>
                </a:cubicBezTo>
                <a:lnTo>
                  <a:pt x="144232" y="1193369"/>
                </a:lnTo>
                <a:lnTo>
                  <a:pt x="202582" y="1163641"/>
                </a:lnTo>
                <a:cubicBezTo>
                  <a:pt x="529761" y="1037123"/>
                  <a:pt x="1031604" y="1098379"/>
                  <a:pt x="1510018" y="1354348"/>
                </a:cubicBezTo>
                <a:lnTo>
                  <a:pt x="1647466" y="1435898"/>
                </a:lnTo>
                <a:lnTo>
                  <a:pt x="1548994" y="1306303"/>
                </a:lnTo>
                <a:cubicBezTo>
                  <a:pt x="1506116" y="1255727"/>
                  <a:pt x="1459552" y="1206270"/>
                  <a:pt x="1409441" y="1158474"/>
                </a:cubicBezTo>
                <a:cubicBezTo>
                  <a:pt x="1119914" y="882318"/>
                  <a:pt x="778815" y="725338"/>
                  <a:pt x="492635" y="710469"/>
                </a:cubicBezTo>
                <a:lnTo>
                  <a:pt x="440000" y="712190"/>
                </a:lnTo>
                <a:lnTo>
                  <a:pt x="504171" y="699134"/>
                </a:lnTo>
                <a:cubicBezTo>
                  <a:pt x="853260" y="664637"/>
                  <a:pt x="1320490" y="857757"/>
                  <a:pt x="1713116" y="1232249"/>
                </a:cubicBezTo>
                <a:cubicBezTo>
                  <a:pt x="1816665" y="1331016"/>
                  <a:pt x="1907673" y="1435386"/>
                  <a:pt x="1985152" y="1541893"/>
                </a:cubicBezTo>
                <a:lnTo>
                  <a:pt x="1992171" y="1552555"/>
                </a:lnTo>
                <a:lnTo>
                  <a:pt x="1995450" y="1504061"/>
                </a:lnTo>
                <a:cubicBezTo>
                  <a:pt x="1998052" y="1344297"/>
                  <a:pt x="1976629" y="1172422"/>
                  <a:pt x="1928312" y="998167"/>
                </a:cubicBezTo>
                <a:cubicBezTo>
                  <a:pt x="1821963" y="614621"/>
                  <a:pt x="1609865" y="308052"/>
                  <a:pt x="1371674" y="151667"/>
                </a:cubicBezTo>
                <a:lnTo>
                  <a:pt x="1325569" y="126750"/>
                </a:lnTo>
                <a:lnTo>
                  <a:pt x="1387429" y="147672"/>
                </a:lnTo>
                <a:cubicBezTo>
                  <a:pt x="1705116" y="293011"/>
                  <a:pt x="2006941" y="694037"/>
                  <a:pt x="2151159" y="1214161"/>
                </a:cubicBezTo>
                <a:lnTo>
                  <a:pt x="2179914" y="1342584"/>
                </a:lnTo>
                <a:lnTo>
                  <a:pt x="2203144" y="1178135"/>
                </a:lnTo>
                <a:cubicBezTo>
                  <a:pt x="2208563" y="1120284"/>
                  <a:pt x="2211372" y="1061061"/>
                  <a:pt x="2211372" y="1000784"/>
                </a:cubicBezTo>
                <a:cubicBezTo>
                  <a:pt x="2211372" y="602768"/>
                  <a:pt x="2088898" y="250673"/>
                  <a:pt x="1901153" y="36330"/>
                </a:cubicBezTo>
                <a:lnTo>
                  <a:pt x="1863382" y="0"/>
                </a:lnTo>
                <a:lnTo>
                  <a:pt x="1917403" y="36690"/>
                </a:lnTo>
                <a:cubicBezTo>
                  <a:pt x="2184705" y="261629"/>
                  <a:pt x="2368404" y="728722"/>
                  <a:pt x="2368404" y="1268469"/>
                </a:cubicBezTo>
                <a:cubicBezTo>
                  <a:pt x="2368404" y="1348542"/>
                  <a:pt x="2364361" y="1427015"/>
                  <a:pt x="2356602" y="1503336"/>
                </a:cubicBezTo>
                <a:lnTo>
                  <a:pt x="2340591" y="1607554"/>
                </a:lnTo>
                <a:lnTo>
                  <a:pt x="2399971" y="1544983"/>
                </a:lnTo>
                <a:cubicBezTo>
                  <a:pt x="2483756" y="1449918"/>
                  <a:pt x="2561350" y="1340824"/>
                  <a:pt x="2628814" y="1219913"/>
                </a:cubicBezTo>
                <a:cubicBezTo>
                  <a:pt x="2823713" y="870618"/>
                  <a:pt x="2889103" y="503312"/>
                  <a:pt x="2830004" y="225822"/>
                </a:cubicBezTo>
                <a:lnTo>
                  <a:pt x="2814788" y="175955"/>
                </a:lnTo>
                <a:lnTo>
                  <a:pt x="2844027" y="233873"/>
                </a:lnTo>
                <a:cubicBezTo>
                  <a:pt x="2967457" y="558542"/>
                  <a:pt x="2899255" y="1055918"/>
                  <a:pt x="2634955" y="1529595"/>
                </a:cubicBezTo>
                <a:lnTo>
                  <a:pt x="2588031" y="1605594"/>
                </a:lnTo>
                <a:lnTo>
                  <a:pt x="2625013" y="1579505"/>
                </a:lnTo>
                <a:cubicBezTo>
                  <a:pt x="2694462" y="1526694"/>
                  <a:pt x="2762276" y="1467299"/>
                  <a:pt x="2827155" y="1401640"/>
                </a:cubicBezTo>
                <a:cubicBezTo>
                  <a:pt x="3108298" y="1117120"/>
                  <a:pt x="3269454" y="780641"/>
                  <a:pt x="3286648" y="497448"/>
                </a:cubicBezTo>
                <a:lnTo>
                  <a:pt x="3285309" y="445330"/>
                </a:lnTo>
                <a:lnTo>
                  <a:pt x="3298009" y="508954"/>
                </a:lnTo>
                <a:cubicBezTo>
                  <a:pt x="3330202" y="854799"/>
                  <a:pt x="3131582" y="1315868"/>
                  <a:pt x="2750327" y="1701703"/>
                </a:cubicBezTo>
                <a:cubicBezTo>
                  <a:pt x="2700052" y="1752583"/>
                  <a:pt x="2648385" y="1800348"/>
                  <a:pt x="2595767" y="1844879"/>
                </a:cubicBezTo>
                <a:lnTo>
                  <a:pt x="2446090" y="1960469"/>
                </a:lnTo>
                <a:lnTo>
                  <a:pt x="2521247" y="1969738"/>
                </a:lnTo>
                <a:cubicBezTo>
                  <a:pt x="2704123" y="1980978"/>
                  <a:pt x="2906021" y="1960346"/>
                  <a:pt x="3111376" y="1903405"/>
                </a:cubicBezTo>
                <a:cubicBezTo>
                  <a:pt x="3498802" y="1795981"/>
                  <a:pt x="3809132" y="1584112"/>
                  <a:pt x="3968108" y="1347155"/>
                </a:cubicBezTo>
                <a:lnTo>
                  <a:pt x="3993481" y="1301316"/>
                </a:lnTo>
                <a:lnTo>
                  <a:pt x="3972057" y="1362755"/>
                </a:lnTo>
                <a:cubicBezTo>
                  <a:pt x="3823810" y="1678469"/>
                  <a:pt x="3417737" y="1979783"/>
                  <a:pt x="2892351" y="2125461"/>
                </a:cubicBezTo>
                <a:lnTo>
                  <a:pt x="2759949" y="2155246"/>
                </a:lnTo>
                <a:lnTo>
                  <a:pt x="2901299" y="2178178"/>
                </a:lnTo>
                <a:cubicBezTo>
                  <a:pt x="2968926" y="2185436"/>
                  <a:pt x="3038512" y="2189221"/>
                  <a:pt x="3109546" y="2189221"/>
                </a:cubicBezTo>
                <a:cubicBezTo>
                  <a:pt x="3511590" y="2189221"/>
                  <a:pt x="3867247" y="2067974"/>
                  <a:pt x="4083757" y="1882110"/>
                </a:cubicBezTo>
                <a:lnTo>
                  <a:pt x="4120455" y="1844717"/>
                </a:lnTo>
                <a:lnTo>
                  <a:pt x="4083394" y="1898197"/>
                </a:lnTo>
                <a:cubicBezTo>
                  <a:pt x="3856179" y="2162822"/>
                  <a:pt x="3384361" y="2344680"/>
                  <a:pt x="2839152" y="2344680"/>
                </a:cubicBezTo>
                <a:cubicBezTo>
                  <a:pt x="2758270" y="2344680"/>
                  <a:pt x="2679002" y="2340677"/>
                  <a:pt x="2601909" y="2332997"/>
                </a:cubicBezTo>
                <a:lnTo>
                  <a:pt x="2484638" y="2315339"/>
                </a:lnTo>
                <a:lnTo>
                  <a:pt x="2496854" y="2328167"/>
                </a:lnTo>
                <a:cubicBezTo>
                  <a:pt x="2607957" y="2434122"/>
                  <a:pt x="2742022" y="2531721"/>
                  <a:pt x="2894671" y="2613394"/>
                </a:cubicBezTo>
                <a:cubicBezTo>
                  <a:pt x="3247460" y="2802149"/>
                  <a:pt x="3618101" y="2862282"/>
                  <a:pt x="3897851" y="2800144"/>
                </a:cubicBezTo>
                <a:lnTo>
                  <a:pt x="3948111" y="2784421"/>
                </a:lnTo>
                <a:lnTo>
                  <a:pt x="3889763" y="2814149"/>
                </a:lnTo>
                <a:cubicBezTo>
                  <a:pt x="3562583" y="2940668"/>
                  <a:pt x="3060740" y="2879410"/>
                  <a:pt x="2582326" y="2623442"/>
                </a:cubicBezTo>
                <a:lnTo>
                  <a:pt x="2496617" y="2572590"/>
                </a:lnTo>
                <a:lnTo>
                  <a:pt x="2593207" y="2692855"/>
                </a:lnTo>
                <a:cubicBezTo>
                  <a:pt x="2629959" y="2734679"/>
                  <a:pt x="2669255" y="2775663"/>
                  <a:pt x="2711014" y="2815493"/>
                </a:cubicBezTo>
                <a:cubicBezTo>
                  <a:pt x="3000542" y="3091649"/>
                  <a:pt x="3341640" y="3248629"/>
                  <a:pt x="3627821" y="3263498"/>
                </a:cubicBezTo>
                <a:lnTo>
                  <a:pt x="3680455" y="3261777"/>
                </a:lnTo>
                <a:lnTo>
                  <a:pt x="3616285" y="3274833"/>
                </a:lnTo>
                <a:cubicBezTo>
                  <a:pt x="3267196" y="3309331"/>
                  <a:pt x="2799966" y="3116210"/>
                  <a:pt x="2407339" y="2741718"/>
                </a:cubicBezTo>
                <a:cubicBezTo>
                  <a:pt x="2303790" y="2642951"/>
                  <a:pt x="2212782" y="2538580"/>
                  <a:pt x="2135304" y="2432074"/>
                </a:cubicBezTo>
                <a:lnTo>
                  <a:pt x="2134736" y="2431212"/>
                </a:lnTo>
                <a:lnTo>
                  <a:pt x="2125007" y="2575119"/>
                </a:lnTo>
                <a:cubicBezTo>
                  <a:pt x="2122405" y="2734883"/>
                  <a:pt x="2143828" y="2906758"/>
                  <a:pt x="2192146" y="3081014"/>
                </a:cubicBezTo>
                <a:cubicBezTo>
                  <a:pt x="2298494" y="3464560"/>
                  <a:pt x="2510593" y="3771128"/>
                  <a:pt x="2748783" y="3927513"/>
                </a:cubicBezTo>
                <a:lnTo>
                  <a:pt x="2794888" y="3952430"/>
                </a:lnTo>
                <a:lnTo>
                  <a:pt x="2733027" y="3931508"/>
                </a:lnTo>
                <a:cubicBezTo>
                  <a:pt x="2415340" y="3786170"/>
                  <a:pt x="2113517" y="3385143"/>
                  <a:pt x="1969298" y="2865020"/>
                </a:cubicBezTo>
                <a:lnTo>
                  <a:pt x="1940542" y="2736593"/>
                </a:lnTo>
                <a:lnTo>
                  <a:pt x="1917312" y="2901048"/>
                </a:lnTo>
                <a:cubicBezTo>
                  <a:pt x="1911893" y="2958898"/>
                  <a:pt x="1909084" y="3018122"/>
                  <a:pt x="1909084" y="3078399"/>
                </a:cubicBezTo>
                <a:cubicBezTo>
                  <a:pt x="1909084" y="3476416"/>
                  <a:pt x="2031557" y="3828510"/>
                  <a:pt x="2219302" y="4042853"/>
                </a:cubicBezTo>
                <a:lnTo>
                  <a:pt x="2257073" y="4079183"/>
                </a:lnTo>
                <a:lnTo>
                  <a:pt x="2203052" y="4042493"/>
                </a:lnTo>
                <a:cubicBezTo>
                  <a:pt x="1935750" y="3817554"/>
                  <a:pt x="1752052" y="3350462"/>
                  <a:pt x="1752052" y="2810714"/>
                </a:cubicBezTo>
                <a:cubicBezTo>
                  <a:pt x="1752052" y="2730641"/>
                  <a:pt x="1756095" y="2652168"/>
                  <a:pt x="1763854" y="2575848"/>
                </a:cubicBezTo>
                <a:lnTo>
                  <a:pt x="1795353" y="2370813"/>
                </a:lnTo>
                <a:lnTo>
                  <a:pt x="1705985" y="2442418"/>
                </a:lnTo>
                <a:cubicBezTo>
                  <a:pt x="1572499" y="2563143"/>
                  <a:pt x="1448511" y="2717923"/>
                  <a:pt x="1347314" y="2899288"/>
                </a:cubicBezTo>
                <a:cubicBezTo>
                  <a:pt x="1152417" y="3248583"/>
                  <a:pt x="1087025" y="3615889"/>
                  <a:pt x="1146125" y="3893380"/>
                </a:cubicBezTo>
                <a:lnTo>
                  <a:pt x="1161340" y="3943246"/>
                </a:lnTo>
                <a:lnTo>
                  <a:pt x="1132101" y="3885327"/>
                </a:lnTo>
                <a:cubicBezTo>
                  <a:pt x="1116673" y="3844744"/>
                  <a:pt x="1104238" y="3801462"/>
                  <a:pt x="1094807" y="3755865"/>
                </a:cubicBezTo>
                <a:cubicBezTo>
                  <a:pt x="1028786" y="3436686"/>
                  <a:pt x="1109911" y="3004073"/>
                  <a:pt x="1341173" y="2589606"/>
                </a:cubicBezTo>
                <a:lnTo>
                  <a:pt x="1435614" y="2436648"/>
                </a:lnTo>
                <a:lnTo>
                  <a:pt x="1293908" y="2540517"/>
                </a:lnTo>
                <a:cubicBezTo>
                  <a:pt x="1242495" y="2582580"/>
                  <a:pt x="1192185" y="2628301"/>
                  <a:pt x="1143526" y="2677545"/>
                </a:cubicBezTo>
                <a:cubicBezTo>
                  <a:pt x="862383" y="2962064"/>
                  <a:pt x="701228" y="3298544"/>
                  <a:pt x="684034" y="3581736"/>
                </a:cubicBezTo>
                <a:lnTo>
                  <a:pt x="685371" y="3633855"/>
                </a:lnTo>
                <a:lnTo>
                  <a:pt x="672671" y="3570230"/>
                </a:lnTo>
                <a:cubicBezTo>
                  <a:pt x="668648" y="3527000"/>
                  <a:pt x="668230" y="3481969"/>
                  <a:pt x="671325" y="3435509"/>
                </a:cubicBezTo>
                <a:cubicBezTo>
                  <a:pt x="692988" y="3110294"/>
                  <a:pt x="886755" y="2715087"/>
                  <a:pt x="1220354" y="2377482"/>
                </a:cubicBezTo>
                <a:cubicBezTo>
                  <a:pt x="1320905" y="2275723"/>
                  <a:pt x="1427020" y="2186422"/>
                  <a:pt x="1535190" y="2110531"/>
                </a:cubicBezTo>
                <a:lnTo>
                  <a:pt x="1539492" y="2107802"/>
                </a:lnTo>
                <a:lnTo>
                  <a:pt x="1519715" y="2106588"/>
                </a:lnTo>
                <a:cubicBezTo>
                  <a:pt x="1358578" y="2104837"/>
                  <a:pt x="1185099" y="2126968"/>
                  <a:pt x="1009081" y="2175774"/>
                </a:cubicBezTo>
                <a:cubicBezTo>
                  <a:pt x="621655" y="2283198"/>
                  <a:pt x="311325" y="2495067"/>
                  <a:pt x="152348" y="2732024"/>
                </a:cubicBezTo>
                <a:lnTo>
                  <a:pt x="126976" y="2777863"/>
                </a:lnTo>
                <a:lnTo>
                  <a:pt x="148400" y="2716425"/>
                </a:lnTo>
                <a:cubicBezTo>
                  <a:pt x="296647" y="2400710"/>
                  <a:pt x="702719" y="2099396"/>
                  <a:pt x="1228105" y="1953718"/>
                </a:cubicBezTo>
                <a:lnTo>
                  <a:pt x="1365418" y="1922829"/>
                </a:lnTo>
                <a:lnTo>
                  <a:pt x="1360885" y="1921756"/>
                </a:lnTo>
                <a:cubicBezTo>
                  <a:pt x="1250200" y="1901084"/>
                  <a:pt x="1132683" y="1889961"/>
                  <a:pt x="1010910" y="1889961"/>
                </a:cubicBezTo>
                <a:cubicBezTo>
                  <a:pt x="608866" y="1889961"/>
                  <a:pt x="253209" y="2011207"/>
                  <a:pt x="36698" y="2197072"/>
                </a:cubicBezTo>
                <a:close/>
              </a:path>
            </a:pathLst>
          </a:cu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>
              <a:rot lat="0" lon="0" rev="12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3"/>
          <p:cNvSpPr/>
          <p:nvPr/>
        </p:nvSpPr>
        <p:spPr>
          <a:xfrm rot="5400000">
            <a:off x="5022011" y="2472873"/>
            <a:ext cx="3672408" cy="4042949"/>
          </a:xfrm>
          <a:custGeom>
            <a:avLst/>
            <a:gdLst>
              <a:gd name="connsiteX0" fmla="*/ 2247955 w 4120455"/>
              <a:gd name="connsiteY0" fmla="*/ 2207760 h 4079183"/>
              <a:gd name="connsiteX1" fmla="*/ 2291061 w 4120455"/>
              <a:gd name="connsiteY1" fmla="*/ 2209946 h 4079183"/>
              <a:gd name="connsiteX2" fmla="*/ 2294361 w 4120455"/>
              <a:gd name="connsiteY2" fmla="*/ 2209832 h 4079183"/>
              <a:gd name="connsiteX3" fmla="*/ 2288899 w 4120455"/>
              <a:gd name="connsiteY3" fmla="*/ 2196879 h 4079183"/>
              <a:gd name="connsiteX4" fmla="*/ 2278854 w 4120455"/>
              <a:gd name="connsiteY4" fmla="*/ 2165662 h 4079183"/>
              <a:gd name="connsiteX5" fmla="*/ 2270848 w 4120455"/>
              <a:gd name="connsiteY5" fmla="*/ 2180274 h 4079183"/>
              <a:gd name="connsiteX6" fmla="*/ 2182000 w 4120455"/>
              <a:gd name="connsiteY6" fmla="*/ 1820062 h 4079183"/>
              <a:gd name="connsiteX7" fmla="*/ 2202241 w 4120455"/>
              <a:gd name="connsiteY7" fmla="*/ 1830946 h 4079183"/>
              <a:gd name="connsiteX8" fmla="*/ 2230739 w 4120455"/>
              <a:gd name="connsiteY8" fmla="*/ 1854239 h 4079183"/>
              <a:gd name="connsiteX9" fmla="*/ 2233260 w 4120455"/>
              <a:gd name="connsiteY9" fmla="*/ 1809855 h 4079183"/>
              <a:gd name="connsiteX10" fmla="*/ 2232999 w 4120455"/>
              <a:gd name="connsiteY10" fmla="*/ 1801100 h 4079183"/>
              <a:gd name="connsiteX11" fmla="*/ 2199092 w 4120455"/>
              <a:gd name="connsiteY11" fmla="*/ 1814813 h 4079183"/>
              <a:gd name="connsiteX12" fmla="*/ 2119037 w 4120455"/>
              <a:gd name="connsiteY12" fmla="*/ 1795428 h 4079183"/>
              <a:gd name="connsiteX13" fmla="*/ 2143778 w 4120455"/>
              <a:gd name="connsiteY13" fmla="*/ 1803036 h 4079183"/>
              <a:gd name="connsiteX14" fmla="*/ 2134537 w 4120455"/>
              <a:gd name="connsiteY14" fmla="*/ 1785457 h 4079183"/>
              <a:gd name="connsiteX15" fmla="*/ 2133984 w 4120455"/>
              <a:gd name="connsiteY15" fmla="*/ 1785881 h 4079183"/>
              <a:gd name="connsiteX16" fmla="*/ 2021240 w 4120455"/>
              <a:gd name="connsiteY16" fmla="*/ 1791867 h 4079183"/>
              <a:gd name="connsiteX17" fmla="*/ 2060227 w 4120455"/>
              <a:gd name="connsiteY17" fmla="*/ 1787973 h 4079183"/>
              <a:gd name="connsiteX18" fmla="*/ 2077938 w 4120455"/>
              <a:gd name="connsiteY18" fmla="*/ 1789742 h 4079183"/>
              <a:gd name="connsiteX19" fmla="*/ 2042994 w 4120455"/>
              <a:gd name="connsiteY19" fmla="*/ 1752565 h 4079183"/>
              <a:gd name="connsiteX20" fmla="*/ 1889463 w 4120455"/>
              <a:gd name="connsiteY20" fmla="*/ 2229436 h 4079183"/>
              <a:gd name="connsiteX21" fmla="*/ 1894050 w 4120455"/>
              <a:gd name="connsiteY21" fmla="*/ 2228488 h 4079183"/>
              <a:gd name="connsiteX22" fmla="*/ 1889718 w 4120455"/>
              <a:gd name="connsiteY22" fmla="*/ 2224948 h 4079183"/>
              <a:gd name="connsiteX23" fmla="*/ 1861734 w 4120455"/>
              <a:gd name="connsiteY23" fmla="*/ 1870873 h 4079183"/>
              <a:gd name="connsiteX24" fmla="*/ 1864862 w 4120455"/>
              <a:gd name="connsiteY24" fmla="*/ 1880593 h 4079183"/>
              <a:gd name="connsiteX25" fmla="*/ 1872503 w 4120455"/>
              <a:gd name="connsiteY25" fmla="*/ 1871419 h 4079183"/>
              <a:gd name="connsiteX26" fmla="*/ 1761162 w 4120455"/>
              <a:gd name="connsiteY26" fmla="*/ 2051696 h 4079183"/>
              <a:gd name="connsiteX27" fmla="*/ 1810164 w 4120455"/>
              <a:gd name="connsiteY27" fmla="*/ 2078280 h 4079183"/>
              <a:gd name="connsiteX28" fmla="*/ 1806227 w 4120455"/>
              <a:gd name="connsiteY28" fmla="*/ 2039592 h 4079183"/>
              <a:gd name="connsiteX29" fmla="*/ 1809472 w 4120455"/>
              <a:gd name="connsiteY29" fmla="*/ 2007704 h 4079183"/>
              <a:gd name="connsiteX30" fmla="*/ 0 w 4120455"/>
              <a:gd name="connsiteY30" fmla="*/ 2234465 h 4079183"/>
              <a:gd name="connsiteX31" fmla="*/ 37062 w 4120455"/>
              <a:gd name="connsiteY31" fmla="*/ 2180985 h 4079183"/>
              <a:gd name="connsiteX32" fmla="*/ 1281303 w 4120455"/>
              <a:gd name="connsiteY32" fmla="*/ 1734502 h 4079183"/>
              <a:gd name="connsiteX33" fmla="*/ 1518546 w 4120455"/>
              <a:gd name="connsiteY33" fmla="*/ 1746185 h 4079183"/>
              <a:gd name="connsiteX34" fmla="*/ 1709604 w 4120455"/>
              <a:gd name="connsiteY34" fmla="*/ 1774952 h 4079183"/>
              <a:gd name="connsiteX35" fmla="*/ 1659361 w 4120455"/>
              <a:gd name="connsiteY35" fmla="*/ 1714138 h 4079183"/>
              <a:gd name="connsiteX36" fmla="*/ 1197672 w 4120455"/>
              <a:gd name="connsiteY36" fmla="*/ 1364395 h 4079183"/>
              <a:gd name="connsiteX37" fmla="*/ 194493 w 4120455"/>
              <a:gd name="connsiteY37" fmla="*/ 1177646 h 4079183"/>
              <a:gd name="connsiteX38" fmla="*/ 144232 w 4120455"/>
              <a:gd name="connsiteY38" fmla="*/ 1193369 h 4079183"/>
              <a:gd name="connsiteX39" fmla="*/ 202582 w 4120455"/>
              <a:gd name="connsiteY39" fmla="*/ 1163641 h 4079183"/>
              <a:gd name="connsiteX40" fmla="*/ 1510018 w 4120455"/>
              <a:gd name="connsiteY40" fmla="*/ 1354348 h 4079183"/>
              <a:gd name="connsiteX41" fmla="*/ 1647466 w 4120455"/>
              <a:gd name="connsiteY41" fmla="*/ 1435898 h 4079183"/>
              <a:gd name="connsiteX42" fmla="*/ 1548994 w 4120455"/>
              <a:gd name="connsiteY42" fmla="*/ 1306303 h 4079183"/>
              <a:gd name="connsiteX43" fmla="*/ 1409441 w 4120455"/>
              <a:gd name="connsiteY43" fmla="*/ 1158474 h 4079183"/>
              <a:gd name="connsiteX44" fmla="*/ 492635 w 4120455"/>
              <a:gd name="connsiteY44" fmla="*/ 710469 h 4079183"/>
              <a:gd name="connsiteX45" fmla="*/ 440000 w 4120455"/>
              <a:gd name="connsiteY45" fmla="*/ 712190 h 4079183"/>
              <a:gd name="connsiteX46" fmla="*/ 504171 w 4120455"/>
              <a:gd name="connsiteY46" fmla="*/ 699134 h 4079183"/>
              <a:gd name="connsiteX47" fmla="*/ 1713116 w 4120455"/>
              <a:gd name="connsiteY47" fmla="*/ 1232249 h 4079183"/>
              <a:gd name="connsiteX48" fmla="*/ 1985152 w 4120455"/>
              <a:gd name="connsiteY48" fmla="*/ 1541893 h 4079183"/>
              <a:gd name="connsiteX49" fmla="*/ 1992171 w 4120455"/>
              <a:gd name="connsiteY49" fmla="*/ 1552555 h 4079183"/>
              <a:gd name="connsiteX50" fmla="*/ 1995450 w 4120455"/>
              <a:gd name="connsiteY50" fmla="*/ 1504061 h 4079183"/>
              <a:gd name="connsiteX51" fmla="*/ 1928312 w 4120455"/>
              <a:gd name="connsiteY51" fmla="*/ 998167 h 4079183"/>
              <a:gd name="connsiteX52" fmla="*/ 1371674 w 4120455"/>
              <a:gd name="connsiteY52" fmla="*/ 151667 h 4079183"/>
              <a:gd name="connsiteX53" fmla="*/ 1325569 w 4120455"/>
              <a:gd name="connsiteY53" fmla="*/ 126750 h 4079183"/>
              <a:gd name="connsiteX54" fmla="*/ 1387429 w 4120455"/>
              <a:gd name="connsiteY54" fmla="*/ 147672 h 4079183"/>
              <a:gd name="connsiteX55" fmla="*/ 2151159 w 4120455"/>
              <a:gd name="connsiteY55" fmla="*/ 1214161 h 4079183"/>
              <a:gd name="connsiteX56" fmla="*/ 2179914 w 4120455"/>
              <a:gd name="connsiteY56" fmla="*/ 1342584 h 4079183"/>
              <a:gd name="connsiteX57" fmla="*/ 2203144 w 4120455"/>
              <a:gd name="connsiteY57" fmla="*/ 1178135 h 4079183"/>
              <a:gd name="connsiteX58" fmla="*/ 2211372 w 4120455"/>
              <a:gd name="connsiteY58" fmla="*/ 1000784 h 4079183"/>
              <a:gd name="connsiteX59" fmla="*/ 1901153 w 4120455"/>
              <a:gd name="connsiteY59" fmla="*/ 36330 h 4079183"/>
              <a:gd name="connsiteX60" fmla="*/ 1863382 w 4120455"/>
              <a:gd name="connsiteY60" fmla="*/ 0 h 4079183"/>
              <a:gd name="connsiteX61" fmla="*/ 1917403 w 4120455"/>
              <a:gd name="connsiteY61" fmla="*/ 36690 h 4079183"/>
              <a:gd name="connsiteX62" fmla="*/ 2368404 w 4120455"/>
              <a:gd name="connsiteY62" fmla="*/ 1268469 h 4079183"/>
              <a:gd name="connsiteX63" fmla="*/ 2356602 w 4120455"/>
              <a:gd name="connsiteY63" fmla="*/ 1503336 h 4079183"/>
              <a:gd name="connsiteX64" fmla="*/ 2340591 w 4120455"/>
              <a:gd name="connsiteY64" fmla="*/ 1607554 h 4079183"/>
              <a:gd name="connsiteX65" fmla="*/ 2399971 w 4120455"/>
              <a:gd name="connsiteY65" fmla="*/ 1544983 h 4079183"/>
              <a:gd name="connsiteX66" fmla="*/ 2628814 w 4120455"/>
              <a:gd name="connsiteY66" fmla="*/ 1219913 h 4079183"/>
              <a:gd name="connsiteX67" fmla="*/ 2830004 w 4120455"/>
              <a:gd name="connsiteY67" fmla="*/ 225822 h 4079183"/>
              <a:gd name="connsiteX68" fmla="*/ 2814788 w 4120455"/>
              <a:gd name="connsiteY68" fmla="*/ 175955 h 4079183"/>
              <a:gd name="connsiteX69" fmla="*/ 2844027 w 4120455"/>
              <a:gd name="connsiteY69" fmla="*/ 233873 h 4079183"/>
              <a:gd name="connsiteX70" fmla="*/ 2634955 w 4120455"/>
              <a:gd name="connsiteY70" fmla="*/ 1529595 h 4079183"/>
              <a:gd name="connsiteX71" fmla="*/ 2588031 w 4120455"/>
              <a:gd name="connsiteY71" fmla="*/ 1605594 h 4079183"/>
              <a:gd name="connsiteX72" fmla="*/ 2625013 w 4120455"/>
              <a:gd name="connsiteY72" fmla="*/ 1579505 h 4079183"/>
              <a:gd name="connsiteX73" fmla="*/ 2827155 w 4120455"/>
              <a:gd name="connsiteY73" fmla="*/ 1401640 h 4079183"/>
              <a:gd name="connsiteX74" fmla="*/ 3286648 w 4120455"/>
              <a:gd name="connsiteY74" fmla="*/ 497448 h 4079183"/>
              <a:gd name="connsiteX75" fmla="*/ 3285309 w 4120455"/>
              <a:gd name="connsiteY75" fmla="*/ 445330 h 4079183"/>
              <a:gd name="connsiteX76" fmla="*/ 3298009 w 4120455"/>
              <a:gd name="connsiteY76" fmla="*/ 508954 h 4079183"/>
              <a:gd name="connsiteX77" fmla="*/ 2750327 w 4120455"/>
              <a:gd name="connsiteY77" fmla="*/ 1701703 h 4079183"/>
              <a:gd name="connsiteX78" fmla="*/ 2595767 w 4120455"/>
              <a:gd name="connsiteY78" fmla="*/ 1844879 h 4079183"/>
              <a:gd name="connsiteX79" fmla="*/ 2446090 w 4120455"/>
              <a:gd name="connsiteY79" fmla="*/ 1960469 h 4079183"/>
              <a:gd name="connsiteX80" fmla="*/ 2521247 w 4120455"/>
              <a:gd name="connsiteY80" fmla="*/ 1969738 h 4079183"/>
              <a:gd name="connsiteX81" fmla="*/ 3111376 w 4120455"/>
              <a:gd name="connsiteY81" fmla="*/ 1903405 h 4079183"/>
              <a:gd name="connsiteX82" fmla="*/ 3968108 w 4120455"/>
              <a:gd name="connsiteY82" fmla="*/ 1347155 h 4079183"/>
              <a:gd name="connsiteX83" fmla="*/ 3993481 w 4120455"/>
              <a:gd name="connsiteY83" fmla="*/ 1301316 h 4079183"/>
              <a:gd name="connsiteX84" fmla="*/ 3972057 w 4120455"/>
              <a:gd name="connsiteY84" fmla="*/ 1362755 h 4079183"/>
              <a:gd name="connsiteX85" fmla="*/ 2892351 w 4120455"/>
              <a:gd name="connsiteY85" fmla="*/ 2125461 h 4079183"/>
              <a:gd name="connsiteX86" fmla="*/ 2759949 w 4120455"/>
              <a:gd name="connsiteY86" fmla="*/ 2155246 h 4079183"/>
              <a:gd name="connsiteX87" fmla="*/ 2901299 w 4120455"/>
              <a:gd name="connsiteY87" fmla="*/ 2178178 h 4079183"/>
              <a:gd name="connsiteX88" fmla="*/ 3109546 w 4120455"/>
              <a:gd name="connsiteY88" fmla="*/ 2189221 h 4079183"/>
              <a:gd name="connsiteX89" fmla="*/ 4083757 w 4120455"/>
              <a:gd name="connsiteY89" fmla="*/ 1882110 h 4079183"/>
              <a:gd name="connsiteX90" fmla="*/ 4120455 w 4120455"/>
              <a:gd name="connsiteY90" fmla="*/ 1844717 h 4079183"/>
              <a:gd name="connsiteX91" fmla="*/ 4083394 w 4120455"/>
              <a:gd name="connsiteY91" fmla="*/ 1898197 h 4079183"/>
              <a:gd name="connsiteX92" fmla="*/ 2839152 w 4120455"/>
              <a:gd name="connsiteY92" fmla="*/ 2344680 h 4079183"/>
              <a:gd name="connsiteX93" fmla="*/ 2601909 w 4120455"/>
              <a:gd name="connsiteY93" fmla="*/ 2332997 h 4079183"/>
              <a:gd name="connsiteX94" fmla="*/ 2484638 w 4120455"/>
              <a:gd name="connsiteY94" fmla="*/ 2315339 h 4079183"/>
              <a:gd name="connsiteX95" fmla="*/ 2496854 w 4120455"/>
              <a:gd name="connsiteY95" fmla="*/ 2328167 h 4079183"/>
              <a:gd name="connsiteX96" fmla="*/ 2894671 w 4120455"/>
              <a:gd name="connsiteY96" fmla="*/ 2613394 h 4079183"/>
              <a:gd name="connsiteX97" fmla="*/ 3897851 w 4120455"/>
              <a:gd name="connsiteY97" fmla="*/ 2800144 h 4079183"/>
              <a:gd name="connsiteX98" fmla="*/ 3948111 w 4120455"/>
              <a:gd name="connsiteY98" fmla="*/ 2784421 h 4079183"/>
              <a:gd name="connsiteX99" fmla="*/ 3889763 w 4120455"/>
              <a:gd name="connsiteY99" fmla="*/ 2814149 h 4079183"/>
              <a:gd name="connsiteX100" fmla="*/ 2582326 w 4120455"/>
              <a:gd name="connsiteY100" fmla="*/ 2623442 h 4079183"/>
              <a:gd name="connsiteX101" fmla="*/ 2496617 w 4120455"/>
              <a:gd name="connsiteY101" fmla="*/ 2572590 h 4079183"/>
              <a:gd name="connsiteX102" fmla="*/ 2593207 w 4120455"/>
              <a:gd name="connsiteY102" fmla="*/ 2692855 h 4079183"/>
              <a:gd name="connsiteX103" fmla="*/ 2711014 w 4120455"/>
              <a:gd name="connsiteY103" fmla="*/ 2815493 h 4079183"/>
              <a:gd name="connsiteX104" fmla="*/ 3627821 w 4120455"/>
              <a:gd name="connsiteY104" fmla="*/ 3263498 h 4079183"/>
              <a:gd name="connsiteX105" fmla="*/ 3680455 w 4120455"/>
              <a:gd name="connsiteY105" fmla="*/ 3261777 h 4079183"/>
              <a:gd name="connsiteX106" fmla="*/ 3616285 w 4120455"/>
              <a:gd name="connsiteY106" fmla="*/ 3274833 h 4079183"/>
              <a:gd name="connsiteX107" fmla="*/ 2407339 w 4120455"/>
              <a:gd name="connsiteY107" fmla="*/ 2741718 h 4079183"/>
              <a:gd name="connsiteX108" fmla="*/ 2135304 w 4120455"/>
              <a:gd name="connsiteY108" fmla="*/ 2432074 h 4079183"/>
              <a:gd name="connsiteX109" fmla="*/ 2134736 w 4120455"/>
              <a:gd name="connsiteY109" fmla="*/ 2431212 h 4079183"/>
              <a:gd name="connsiteX110" fmla="*/ 2125007 w 4120455"/>
              <a:gd name="connsiteY110" fmla="*/ 2575119 h 4079183"/>
              <a:gd name="connsiteX111" fmla="*/ 2192146 w 4120455"/>
              <a:gd name="connsiteY111" fmla="*/ 3081014 h 4079183"/>
              <a:gd name="connsiteX112" fmla="*/ 2748783 w 4120455"/>
              <a:gd name="connsiteY112" fmla="*/ 3927513 h 4079183"/>
              <a:gd name="connsiteX113" fmla="*/ 2794888 w 4120455"/>
              <a:gd name="connsiteY113" fmla="*/ 3952430 h 4079183"/>
              <a:gd name="connsiteX114" fmla="*/ 2733027 w 4120455"/>
              <a:gd name="connsiteY114" fmla="*/ 3931508 h 4079183"/>
              <a:gd name="connsiteX115" fmla="*/ 1969298 w 4120455"/>
              <a:gd name="connsiteY115" fmla="*/ 2865020 h 4079183"/>
              <a:gd name="connsiteX116" fmla="*/ 1940542 w 4120455"/>
              <a:gd name="connsiteY116" fmla="*/ 2736593 h 4079183"/>
              <a:gd name="connsiteX117" fmla="*/ 1917312 w 4120455"/>
              <a:gd name="connsiteY117" fmla="*/ 2901048 h 4079183"/>
              <a:gd name="connsiteX118" fmla="*/ 1909084 w 4120455"/>
              <a:gd name="connsiteY118" fmla="*/ 3078399 h 4079183"/>
              <a:gd name="connsiteX119" fmla="*/ 2219302 w 4120455"/>
              <a:gd name="connsiteY119" fmla="*/ 4042853 h 4079183"/>
              <a:gd name="connsiteX120" fmla="*/ 2257073 w 4120455"/>
              <a:gd name="connsiteY120" fmla="*/ 4079183 h 4079183"/>
              <a:gd name="connsiteX121" fmla="*/ 2203052 w 4120455"/>
              <a:gd name="connsiteY121" fmla="*/ 4042493 h 4079183"/>
              <a:gd name="connsiteX122" fmla="*/ 1752052 w 4120455"/>
              <a:gd name="connsiteY122" fmla="*/ 2810714 h 4079183"/>
              <a:gd name="connsiteX123" fmla="*/ 1763854 w 4120455"/>
              <a:gd name="connsiteY123" fmla="*/ 2575848 h 4079183"/>
              <a:gd name="connsiteX124" fmla="*/ 1795353 w 4120455"/>
              <a:gd name="connsiteY124" fmla="*/ 2370813 h 4079183"/>
              <a:gd name="connsiteX125" fmla="*/ 1705985 w 4120455"/>
              <a:gd name="connsiteY125" fmla="*/ 2442418 h 4079183"/>
              <a:gd name="connsiteX126" fmla="*/ 1347314 w 4120455"/>
              <a:gd name="connsiteY126" fmla="*/ 2899288 h 4079183"/>
              <a:gd name="connsiteX127" fmla="*/ 1146125 w 4120455"/>
              <a:gd name="connsiteY127" fmla="*/ 3893380 h 4079183"/>
              <a:gd name="connsiteX128" fmla="*/ 1161340 w 4120455"/>
              <a:gd name="connsiteY128" fmla="*/ 3943246 h 4079183"/>
              <a:gd name="connsiteX129" fmla="*/ 1132101 w 4120455"/>
              <a:gd name="connsiteY129" fmla="*/ 3885327 h 4079183"/>
              <a:gd name="connsiteX130" fmla="*/ 1094807 w 4120455"/>
              <a:gd name="connsiteY130" fmla="*/ 3755865 h 4079183"/>
              <a:gd name="connsiteX131" fmla="*/ 1341173 w 4120455"/>
              <a:gd name="connsiteY131" fmla="*/ 2589606 h 4079183"/>
              <a:gd name="connsiteX132" fmla="*/ 1435614 w 4120455"/>
              <a:gd name="connsiteY132" fmla="*/ 2436648 h 4079183"/>
              <a:gd name="connsiteX133" fmla="*/ 1293908 w 4120455"/>
              <a:gd name="connsiteY133" fmla="*/ 2540517 h 4079183"/>
              <a:gd name="connsiteX134" fmla="*/ 1143526 w 4120455"/>
              <a:gd name="connsiteY134" fmla="*/ 2677545 h 4079183"/>
              <a:gd name="connsiteX135" fmla="*/ 684034 w 4120455"/>
              <a:gd name="connsiteY135" fmla="*/ 3581736 h 4079183"/>
              <a:gd name="connsiteX136" fmla="*/ 685371 w 4120455"/>
              <a:gd name="connsiteY136" fmla="*/ 3633855 h 4079183"/>
              <a:gd name="connsiteX137" fmla="*/ 672671 w 4120455"/>
              <a:gd name="connsiteY137" fmla="*/ 3570230 h 4079183"/>
              <a:gd name="connsiteX138" fmla="*/ 671325 w 4120455"/>
              <a:gd name="connsiteY138" fmla="*/ 3435509 h 4079183"/>
              <a:gd name="connsiteX139" fmla="*/ 1220354 w 4120455"/>
              <a:gd name="connsiteY139" fmla="*/ 2377482 h 4079183"/>
              <a:gd name="connsiteX140" fmla="*/ 1535190 w 4120455"/>
              <a:gd name="connsiteY140" fmla="*/ 2110531 h 4079183"/>
              <a:gd name="connsiteX141" fmla="*/ 1539492 w 4120455"/>
              <a:gd name="connsiteY141" fmla="*/ 2107802 h 4079183"/>
              <a:gd name="connsiteX142" fmla="*/ 1519715 w 4120455"/>
              <a:gd name="connsiteY142" fmla="*/ 2106588 h 4079183"/>
              <a:gd name="connsiteX143" fmla="*/ 1009081 w 4120455"/>
              <a:gd name="connsiteY143" fmla="*/ 2175774 h 4079183"/>
              <a:gd name="connsiteX144" fmla="*/ 152348 w 4120455"/>
              <a:gd name="connsiteY144" fmla="*/ 2732024 h 4079183"/>
              <a:gd name="connsiteX145" fmla="*/ 126976 w 4120455"/>
              <a:gd name="connsiteY145" fmla="*/ 2777863 h 4079183"/>
              <a:gd name="connsiteX146" fmla="*/ 148400 w 4120455"/>
              <a:gd name="connsiteY146" fmla="*/ 2716425 h 4079183"/>
              <a:gd name="connsiteX147" fmla="*/ 1228105 w 4120455"/>
              <a:gd name="connsiteY147" fmla="*/ 1953718 h 4079183"/>
              <a:gd name="connsiteX148" fmla="*/ 1365418 w 4120455"/>
              <a:gd name="connsiteY148" fmla="*/ 1922829 h 4079183"/>
              <a:gd name="connsiteX149" fmla="*/ 1360885 w 4120455"/>
              <a:gd name="connsiteY149" fmla="*/ 1921756 h 4079183"/>
              <a:gd name="connsiteX150" fmla="*/ 1010910 w 4120455"/>
              <a:gd name="connsiteY150" fmla="*/ 1889961 h 4079183"/>
              <a:gd name="connsiteX151" fmla="*/ 36698 w 4120455"/>
              <a:gd name="connsiteY151" fmla="*/ 2197072 h 4079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4120455" h="4079183">
                <a:moveTo>
                  <a:pt x="2247955" y="2207760"/>
                </a:moveTo>
                <a:lnTo>
                  <a:pt x="2291061" y="2209946"/>
                </a:lnTo>
                <a:lnTo>
                  <a:pt x="2294361" y="2209832"/>
                </a:lnTo>
                <a:lnTo>
                  <a:pt x="2288899" y="2196879"/>
                </a:lnTo>
                <a:lnTo>
                  <a:pt x="2278854" y="2165662"/>
                </a:lnTo>
                <a:lnTo>
                  <a:pt x="2270848" y="2180274"/>
                </a:lnTo>
                <a:close/>
                <a:moveTo>
                  <a:pt x="2182000" y="1820062"/>
                </a:moveTo>
                <a:lnTo>
                  <a:pt x="2202241" y="1830946"/>
                </a:lnTo>
                <a:lnTo>
                  <a:pt x="2230739" y="1854239"/>
                </a:lnTo>
                <a:lnTo>
                  <a:pt x="2233260" y="1809855"/>
                </a:lnTo>
                <a:lnTo>
                  <a:pt x="2232999" y="1801100"/>
                </a:lnTo>
                <a:lnTo>
                  <a:pt x="2199092" y="1814813"/>
                </a:lnTo>
                <a:close/>
                <a:moveTo>
                  <a:pt x="2119037" y="1795428"/>
                </a:moveTo>
                <a:lnTo>
                  <a:pt x="2143778" y="1803036"/>
                </a:lnTo>
                <a:lnTo>
                  <a:pt x="2134537" y="1785457"/>
                </a:lnTo>
                <a:lnTo>
                  <a:pt x="2133984" y="1785881"/>
                </a:lnTo>
                <a:close/>
                <a:moveTo>
                  <a:pt x="2021240" y="1791867"/>
                </a:moveTo>
                <a:lnTo>
                  <a:pt x="2060227" y="1787973"/>
                </a:lnTo>
                <a:lnTo>
                  <a:pt x="2077938" y="1789742"/>
                </a:lnTo>
                <a:lnTo>
                  <a:pt x="2042994" y="1752565"/>
                </a:lnTo>
                <a:close/>
                <a:moveTo>
                  <a:pt x="1889463" y="2229436"/>
                </a:moveTo>
                <a:lnTo>
                  <a:pt x="1894050" y="2228488"/>
                </a:lnTo>
                <a:lnTo>
                  <a:pt x="1889718" y="2224948"/>
                </a:lnTo>
                <a:close/>
                <a:moveTo>
                  <a:pt x="1861734" y="1870873"/>
                </a:moveTo>
                <a:lnTo>
                  <a:pt x="1864862" y="1880593"/>
                </a:lnTo>
                <a:lnTo>
                  <a:pt x="1872503" y="1871419"/>
                </a:lnTo>
                <a:close/>
                <a:moveTo>
                  <a:pt x="1761162" y="2051696"/>
                </a:moveTo>
                <a:lnTo>
                  <a:pt x="1810164" y="2078280"/>
                </a:lnTo>
                <a:lnTo>
                  <a:pt x="1806227" y="2039592"/>
                </a:lnTo>
                <a:lnTo>
                  <a:pt x="1809472" y="2007704"/>
                </a:lnTo>
                <a:close/>
                <a:moveTo>
                  <a:pt x="0" y="2234465"/>
                </a:moveTo>
                <a:lnTo>
                  <a:pt x="37062" y="2180985"/>
                </a:lnTo>
                <a:cubicBezTo>
                  <a:pt x="264277" y="1916360"/>
                  <a:pt x="736095" y="1734502"/>
                  <a:pt x="1281303" y="1734502"/>
                </a:cubicBezTo>
                <a:cubicBezTo>
                  <a:pt x="1362186" y="1734502"/>
                  <a:pt x="1441453" y="1738504"/>
                  <a:pt x="1518546" y="1746185"/>
                </a:cubicBezTo>
                <a:lnTo>
                  <a:pt x="1709604" y="1774952"/>
                </a:lnTo>
                <a:lnTo>
                  <a:pt x="1659361" y="1714138"/>
                </a:lnTo>
                <a:cubicBezTo>
                  <a:pt x="1537269" y="1583344"/>
                  <a:pt x="1380850" y="1462403"/>
                  <a:pt x="1197672" y="1364395"/>
                </a:cubicBezTo>
                <a:cubicBezTo>
                  <a:pt x="844883" y="1175640"/>
                  <a:pt x="474242" y="1115508"/>
                  <a:pt x="194493" y="1177646"/>
                </a:cubicBezTo>
                <a:lnTo>
                  <a:pt x="144232" y="1193369"/>
                </a:lnTo>
                <a:lnTo>
                  <a:pt x="202582" y="1163641"/>
                </a:lnTo>
                <a:cubicBezTo>
                  <a:pt x="529761" y="1037123"/>
                  <a:pt x="1031604" y="1098379"/>
                  <a:pt x="1510018" y="1354348"/>
                </a:cubicBezTo>
                <a:lnTo>
                  <a:pt x="1647466" y="1435898"/>
                </a:lnTo>
                <a:lnTo>
                  <a:pt x="1548994" y="1306303"/>
                </a:lnTo>
                <a:cubicBezTo>
                  <a:pt x="1506116" y="1255727"/>
                  <a:pt x="1459552" y="1206270"/>
                  <a:pt x="1409441" y="1158474"/>
                </a:cubicBezTo>
                <a:cubicBezTo>
                  <a:pt x="1119914" y="882318"/>
                  <a:pt x="778815" y="725338"/>
                  <a:pt x="492635" y="710469"/>
                </a:cubicBezTo>
                <a:lnTo>
                  <a:pt x="440000" y="712190"/>
                </a:lnTo>
                <a:lnTo>
                  <a:pt x="504171" y="699134"/>
                </a:lnTo>
                <a:cubicBezTo>
                  <a:pt x="853260" y="664637"/>
                  <a:pt x="1320490" y="857757"/>
                  <a:pt x="1713116" y="1232249"/>
                </a:cubicBezTo>
                <a:cubicBezTo>
                  <a:pt x="1816665" y="1331016"/>
                  <a:pt x="1907673" y="1435386"/>
                  <a:pt x="1985152" y="1541893"/>
                </a:cubicBezTo>
                <a:lnTo>
                  <a:pt x="1992171" y="1552555"/>
                </a:lnTo>
                <a:lnTo>
                  <a:pt x="1995450" y="1504061"/>
                </a:lnTo>
                <a:cubicBezTo>
                  <a:pt x="1998052" y="1344297"/>
                  <a:pt x="1976629" y="1172422"/>
                  <a:pt x="1928312" y="998167"/>
                </a:cubicBezTo>
                <a:cubicBezTo>
                  <a:pt x="1821963" y="614621"/>
                  <a:pt x="1609865" y="308052"/>
                  <a:pt x="1371674" y="151667"/>
                </a:cubicBezTo>
                <a:lnTo>
                  <a:pt x="1325569" y="126750"/>
                </a:lnTo>
                <a:lnTo>
                  <a:pt x="1387429" y="147672"/>
                </a:lnTo>
                <a:cubicBezTo>
                  <a:pt x="1705116" y="293011"/>
                  <a:pt x="2006941" y="694037"/>
                  <a:pt x="2151159" y="1214161"/>
                </a:cubicBezTo>
                <a:lnTo>
                  <a:pt x="2179914" y="1342584"/>
                </a:lnTo>
                <a:lnTo>
                  <a:pt x="2203144" y="1178135"/>
                </a:lnTo>
                <a:cubicBezTo>
                  <a:pt x="2208563" y="1120284"/>
                  <a:pt x="2211372" y="1061061"/>
                  <a:pt x="2211372" y="1000784"/>
                </a:cubicBezTo>
                <a:cubicBezTo>
                  <a:pt x="2211372" y="602768"/>
                  <a:pt x="2088898" y="250673"/>
                  <a:pt x="1901153" y="36330"/>
                </a:cubicBezTo>
                <a:lnTo>
                  <a:pt x="1863382" y="0"/>
                </a:lnTo>
                <a:lnTo>
                  <a:pt x="1917403" y="36690"/>
                </a:lnTo>
                <a:cubicBezTo>
                  <a:pt x="2184705" y="261629"/>
                  <a:pt x="2368404" y="728722"/>
                  <a:pt x="2368404" y="1268469"/>
                </a:cubicBezTo>
                <a:cubicBezTo>
                  <a:pt x="2368404" y="1348542"/>
                  <a:pt x="2364361" y="1427015"/>
                  <a:pt x="2356602" y="1503336"/>
                </a:cubicBezTo>
                <a:lnTo>
                  <a:pt x="2340591" y="1607554"/>
                </a:lnTo>
                <a:lnTo>
                  <a:pt x="2399971" y="1544983"/>
                </a:lnTo>
                <a:cubicBezTo>
                  <a:pt x="2483756" y="1449918"/>
                  <a:pt x="2561350" y="1340824"/>
                  <a:pt x="2628814" y="1219913"/>
                </a:cubicBezTo>
                <a:cubicBezTo>
                  <a:pt x="2823713" y="870618"/>
                  <a:pt x="2889103" y="503312"/>
                  <a:pt x="2830004" y="225822"/>
                </a:cubicBezTo>
                <a:lnTo>
                  <a:pt x="2814788" y="175955"/>
                </a:lnTo>
                <a:lnTo>
                  <a:pt x="2844027" y="233873"/>
                </a:lnTo>
                <a:cubicBezTo>
                  <a:pt x="2967457" y="558542"/>
                  <a:pt x="2899255" y="1055918"/>
                  <a:pt x="2634955" y="1529595"/>
                </a:cubicBezTo>
                <a:lnTo>
                  <a:pt x="2588031" y="1605594"/>
                </a:lnTo>
                <a:lnTo>
                  <a:pt x="2625013" y="1579505"/>
                </a:lnTo>
                <a:cubicBezTo>
                  <a:pt x="2694462" y="1526694"/>
                  <a:pt x="2762276" y="1467299"/>
                  <a:pt x="2827155" y="1401640"/>
                </a:cubicBezTo>
                <a:cubicBezTo>
                  <a:pt x="3108298" y="1117120"/>
                  <a:pt x="3269454" y="780641"/>
                  <a:pt x="3286648" y="497448"/>
                </a:cubicBezTo>
                <a:lnTo>
                  <a:pt x="3285309" y="445330"/>
                </a:lnTo>
                <a:lnTo>
                  <a:pt x="3298009" y="508954"/>
                </a:lnTo>
                <a:cubicBezTo>
                  <a:pt x="3330202" y="854799"/>
                  <a:pt x="3131582" y="1315868"/>
                  <a:pt x="2750327" y="1701703"/>
                </a:cubicBezTo>
                <a:cubicBezTo>
                  <a:pt x="2700052" y="1752583"/>
                  <a:pt x="2648385" y="1800348"/>
                  <a:pt x="2595767" y="1844879"/>
                </a:cubicBezTo>
                <a:lnTo>
                  <a:pt x="2446090" y="1960469"/>
                </a:lnTo>
                <a:lnTo>
                  <a:pt x="2521247" y="1969738"/>
                </a:lnTo>
                <a:cubicBezTo>
                  <a:pt x="2704123" y="1980978"/>
                  <a:pt x="2906021" y="1960346"/>
                  <a:pt x="3111376" y="1903405"/>
                </a:cubicBezTo>
                <a:cubicBezTo>
                  <a:pt x="3498802" y="1795981"/>
                  <a:pt x="3809132" y="1584112"/>
                  <a:pt x="3968108" y="1347155"/>
                </a:cubicBezTo>
                <a:lnTo>
                  <a:pt x="3993481" y="1301316"/>
                </a:lnTo>
                <a:lnTo>
                  <a:pt x="3972057" y="1362755"/>
                </a:lnTo>
                <a:cubicBezTo>
                  <a:pt x="3823810" y="1678469"/>
                  <a:pt x="3417737" y="1979783"/>
                  <a:pt x="2892351" y="2125461"/>
                </a:cubicBezTo>
                <a:lnTo>
                  <a:pt x="2759949" y="2155246"/>
                </a:lnTo>
                <a:lnTo>
                  <a:pt x="2901299" y="2178178"/>
                </a:lnTo>
                <a:cubicBezTo>
                  <a:pt x="2968926" y="2185436"/>
                  <a:pt x="3038512" y="2189221"/>
                  <a:pt x="3109546" y="2189221"/>
                </a:cubicBezTo>
                <a:cubicBezTo>
                  <a:pt x="3511590" y="2189221"/>
                  <a:pt x="3867247" y="2067974"/>
                  <a:pt x="4083757" y="1882110"/>
                </a:cubicBezTo>
                <a:lnTo>
                  <a:pt x="4120455" y="1844717"/>
                </a:lnTo>
                <a:lnTo>
                  <a:pt x="4083394" y="1898197"/>
                </a:lnTo>
                <a:cubicBezTo>
                  <a:pt x="3856179" y="2162822"/>
                  <a:pt x="3384361" y="2344680"/>
                  <a:pt x="2839152" y="2344680"/>
                </a:cubicBezTo>
                <a:cubicBezTo>
                  <a:pt x="2758270" y="2344680"/>
                  <a:pt x="2679002" y="2340677"/>
                  <a:pt x="2601909" y="2332997"/>
                </a:cubicBezTo>
                <a:lnTo>
                  <a:pt x="2484638" y="2315339"/>
                </a:lnTo>
                <a:lnTo>
                  <a:pt x="2496854" y="2328167"/>
                </a:lnTo>
                <a:cubicBezTo>
                  <a:pt x="2607957" y="2434122"/>
                  <a:pt x="2742022" y="2531721"/>
                  <a:pt x="2894671" y="2613394"/>
                </a:cubicBezTo>
                <a:cubicBezTo>
                  <a:pt x="3247460" y="2802149"/>
                  <a:pt x="3618101" y="2862282"/>
                  <a:pt x="3897851" y="2800144"/>
                </a:cubicBezTo>
                <a:lnTo>
                  <a:pt x="3948111" y="2784421"/>
                </a:lnTo>
                <a:lnTo>
                  <a:pt x="3889763" y="2814149"/>
                </a:lnTo>
                <a:cubicBezTo>
                  <a:pt x="3562583" y="2940668"/>
                  <a:pt x="3060740" y="2879410"/>
                  <a:pt x="2582326" y="2623442"/>
                </a:cubicBezTo>
                <a:lnTo>
                  <a:pt x="2496617" y="2572590"/>
                </a:lnTo>
                <a:lnTo>
                  <a:pt x="2593207" y="2692855"/>
                </a:lnTo>
                <a:cubicBezTo>
                  <a:pt x="2629959" y="2734679"/>
                  <a:pt x="2669255" y="2775663"/>
                  <a:pt x="2711014" y="2815493"/>
                </a:cubicBezTo>
                <a:cubicBezTo>
                  <a:pt x="3000542" y="3091649"/>
                  <a:pt x="3341640" y="3248629"/>
                  <a:pt x="3627821" y="3263498"/>
                </a:cubicBezTo>
                <a:lnTo>
                  <a:pt x="3680455" y="3261777"/>
                </a:lnTo>
                <a:lnTo>
                  <a:pt x="3616285" y="3274833"/>
                </a:lnTo>
                <a:cubicBezTo>
                  <a:pt x="3267196" y="3309331"/>
                  <a:pt x="2799966" y="3116210"/>
                  <a:pt x="2407339" y="2741718"/>
                </a:cubicBezTo>
                <a:cubicBezTo>
                  <a:pt x="2303790" y="2642951"/>
                  <a:pt x="2212782" y="2538580"/>
                  <a:pt x="2135304" y="2432074"/>
                </a:cubicBezTo>
                <a:lnTo>
                  <a:pt x="2134736" y="2431212"/>
                </a:lnTo>
                <a:lnTo>
                  <a:pt x="2125007" y="2575119"/>
                </a:lnTo>
                <a:cubicBezTo>
                  <a:pt x="2122405" y="2734883"/>
                  <a:pt x="2143828" y="2906758"/>
                  <a:pt x="2192146" y="3081014"/>
                </a:cubicBezTo>
                <a:cubicBezTo>
                  <a:pt x="2298494" y="3464560"/>
                  <a:pt x="2510593" y="3771128"/>
                  <a:pt x="2748783" y="3927513"/>
                </a:cubicBezTo>
                <a:lnTo>
                  <a:pt x="2794888" y="3952430"/>
                </a:lnTo>
                <a:lnTo>
                  <a:pt x="2733027" y="3931508"/>
                </a:lnTo>
                <a:cubicBezTo>
                  <a:pt x="2415340" y="3786170"/>
                  <a:pt x="2113517" y="3385143"/>
                  <a:pt x="1969298" y="2865020"/>
                </a:cubicBezTo>
                <a:lnTo>
                  <a:pt x="1940542" y="2736593"/>
                </a:lnTo>
                <a:lnTo>
                  <a:pt x="1917312" y="2901048"/>
                </a:lnTo>
                <a:cubicBezTo>
                  <a:pt x="1911893" y="2958898"/>
                  <a:pt x="1909084" y="3018122"/>
                  <a:pt x="1909084" y="3078399"/>
                </a:cubicBezTo>
                <a:cubicBezTo>
                  <a:pt x="1909084" y="3476416"/>
                  <a:pt x="2031557" y="3828510"/>
                  <a:pt x="2219302" y="4042853"/>
                </a:cubicBezTo>
                <a:lnTo>
                  <a:pt x="2257073" y="4079183"/>
                </a:lnTo>
                <a:lnTo>
                  <a:pt x="2203052" y="4042493"/>
                </a:lnTo>
                <a:cubicBezTo>
                  <a:pt x="1935750" y="3817554"/>
                  <a:pt x="1752052" y="3350462"/>
                  <a:pt x="1752052" y="2810714"/>
                </a:cubicBezTo>
                <a:cubicBezTo>
                  <a:pt x="1752052" y="2730641"/>
                  <a:pt x="1756095" y="2652168"/>
                  <a:pt x="1763854" y="2575848"/>
                </a:cubicBezTo>
                <a:lnTo>
                  <a:pt x="1795353" y="2370813"/>
                </a:lnTo>
                <a:lnTo>
                  <a:pt x="1705985" y="2442418"/>
                </a:lnTo>
                <a:cubicBezTo>
                  <a:pt x="1572499" y="2563143"/>
                  <a:pt x="1448511" y="2717923"/>
                  <a:pt x="1347314" y="2899288"/>
                </a:cubicBezTo>
                <a:cubicBezTo>
                  <a:pt x="1152417" y="3248583"/>
                  <a:pt x="1087025" y="3615889"/>
                  <a:pt x="1146125" y="3893380"/>
                </a:cubicBezTo>
                <a:lnTo>
                  <a:pt x="1161340" y="3943246"/>
                </a:lnTo>
                <a:lnTo>
                  <a:pt x="1132101" y="3885327"/>
                </a:lnTo>
                <a:cubicBezTo>
                  <a:pt x="1116673" y="3844744"/>
                  <a:pt x="1104238" y="3801462"/>
                  <a:pt x="1094807" y="3755865"/>
                </a:cubicBezTo>
                <a:cubicBezTo>
                  <a:pt x="1028786" y="3436686"/>
                  <a:pt x="1109911" y="3004073"/>
                  <a:pt x="1341173" y="2589606"/>
                </a:cubicBezTo>
                <a:lnTo>
                  <a:pt x="1435614" y="2436648"/>
                </a:lnTo>
                <a:lnTo>
                  <a:pt x="1293908" y="2540517"/>
                </a:lnTo>
                <a:cubicBezTo>
                  <a:pt x="1242495" y="2582580"/>
                  <a:pt x="1192185" y="2628301"/>
                  <a:pt x="1143526" y="2677545"/>
                </a:cubicBezTo>
                <a:cubicBezTo>
                  <a:pt x="862383" y="2962064"/>
                  <a:pt x="701228" y="3298544"/>
                  <a:pt x="684034" y="3581736"/>
                </a:cubicBezTo>
                <a:lnTo>
                  <a:pt x="685371" y="3633855"/>
                </a:lnTo>
                <a:lnTo>
                  <a:pt x="672671" y="3570230"/>
                </a:lnTo>
                <a:cubicBezTo>
                  <a:pt x="668648" y="3527000"/>
                  <a:pt x="668230" y="3481969"/>
                  <a:pt x="671325" y="3435509"/>
                </a:cubicBezTo>
                <a:cubicBezTo>
                  <a:pt x="692988" y="3110294"/>
                  <a:pt x="886755" y="2715087"/>
                  <a:pt x="1220354" y="2377482"/>
                </a:cubicBezTo>
                <a:cubicBezTo>
                  <a:pt x="1320905" y="2275723"/>
                  <a:pt x="1427020" y="2186422"/>
                  <a:pt x="1535190" y="2110531"/>
                </a:cubicBezTo>
                <a:lnTo>
                  <a:pt x="1539492" y="2107802"/>
                </a:lnTo>
                <a:lnTo>
                  <a:pt x="1519715" y="2106588"/>
                </a:lnTo>
                <a:cubicBezTo>
                  <a:pt x="1358578" y="2104837"/>
                  <a:pt x="1185099" y="2126968"/>
                  <a:pt x="1009081" y="2175774"/>
                </a:cubicBezTo>
                <a:cubicBezTo>
                  <a:pt x="621655" y="2283198"/>
                  <a:pt x="311325" y="2495067"/>
                  <a:pt x="152348" y="2732024"/>
                </a:cubicBezTo>
                <a:lnTo>
                  <a:pt x="126976" y="2777863"/>
                </a:lnTo>
                <a:lnTo>
                  <a:pt x="148400" y="2716425"/>
                </a:lnTo>
                <a:cubicBezTo>
                  <a:pt x="296647" y="2400710"/>
                  <a:pt x="702719" y="2099396"/>
                  <a:pt x="1228105" y="1953718"/>
                </a:cubicBezTo>
                <a:lnTo>
                  <a:pt x="1365418" y="1922829"/>
                </a:lnTo>
                <a:lnTo>
                  <a:pt x="1360885" y="1921756"/>
                </a:lnTo>
                <a:cubicBezTo>
                  <a:pt x="1250200" y="1901084"/>
                  <a:pt x="1132683" y="1889961"/>
                  <a:pt x="1010910" y="1889961"/>
                </a:cubicBezTo>
                <a:cubicBezTo>
                  <a:pt x="608866" y="1889961"/>
                  <a:pt x="253209" y="2011207"/>
                  <a:pt x="36698" y="2197072"/>
                </a:cubicBezTo>
                <a:close/>
              </a:path>
            </a:pathLst>
          </a:cu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3"/>
          <p:cNvSpPr/>
          <p:nvPr/>
        </p:nvSpPr>
        <p:spPr>
          <a:xfrm rot="16200000" flipH="1">
            <a:off x="5022011" y="347939"/>
            <a:ext cx="3672408" cy="4042949"/>
          </a:xfrm>
          <a:custGeom>
            <a:avLst/>
            <a:gdLst>
              <a:gd name="connsiteX0" fmla="*/ 2247955 w 4120455"/>
              <a:gd name="connsiteY0" fmla="*/ 2207760 h 4079183"/>
              <a:gd name="connsiteX1" fmla="*/ 2291061 w 4120455"/>
              <a:gd name="connsiteY1" fmla="*/ 2209946 h 4079183"/>
              <a:gd name="connsiteX2" fmla="*/ 2294361 w 4120455"/>
              <a:gd name="connsiteY2" fmla="*/ 2209832 h 4079183"/>
              <a:gd name="connsiteX3" fmla="*/ 2288899 w 4120455"/>
              <a:gd name="connsiteY3" fmla="*/ 2196879 h 4079183"/>
              <a:gd name="connsiteX4" fmla="*/ 2278854 w 4120455"/>
              <a:gd name="connsiteY4" fmla="*/ 2165662 h 4079183"/>
              <a:gd name="connsiteX5" fmla="*/ 2270848 w 4120455"/>
              <a:gd name="connsiteY5" fmla="*/ 2180274 h 4079183"/>
              <a:gd name="connsiteX6" fmla="*/ 2182000 w 4120455"/>
              <a:gd name="connsiteY6" fmla="*/ 1820062 h 4079183"/>
              <a:gd name="connsiteX7" fmla="*/ 2202241 w 4120455"/>
              <a:gd name="connsiteY7" fmla="*/ 1830946 h 4079183"/>
              <a:gd name="connsiteX8" fmla="*/ 2230739 w 4120455"/>
              <a:gd name="connsiteY8" fmla="*/ 1854239 h 4079183"/>
              <a:gd name="connsiteX9" fmla="*/ 2233260 w 4120455"/>
              <a:gd name="connsiteY9" fmla="*/ 1809855 h 4079183"/>
              <a:gd name="connsiteX10" fmla="*/ 2232999 w 4120455"/>
              <a:gd name="connsiteY10" fmla="*/ 1801100 h 4079183"/>
              <a:gd name="connsiteX11" fmla="*/ 2199092 w 4120455"/>
              <a:gd name="connsiteY11" fmla="*/ 1814813 h 4079183"/>
              <a:gd name="connsiteX12" fmla="*/ 2119037 w 4120455"/>
              <a:gd name="connsiteY12" fmla="*/ 1795428 h 4079183"/>
              <a:gd name="connsiteX13" fmla="*/ 2143778 w 4120455"/>
              <a:gd name="connsiteY13" fmla="*/ 1803036 h 4079183"/>
              <a:gd name="connsiteX14" fmla="*/ 2134537 w 4120455"/>
              <a:gd name="connsiteY14" fmla="*/ 1785457 h 4079183"/>
              <a:gd name="connsiteX15" fmla="*/ 2133984 w 4120455"/>
              <a:gd name="connsiteY15" fmla="*/ 1785881 h 4079183"/>
              <a:gd name="connsiteX16" fmla="*/ 2021240 w 4120455"/>
              <a:gd name="connsiteY16" fmla="*/ 1791867 h 4079183"/>
              <a:gd name="connsiteX17" fmla="*/ 2060227 w 4120455"/>
              <a:gd name="connsiteY17" fmla="*/ 1787973 h 4079183"/>
              <a:gd name="connsiteX18" fmla="*/ 2077938 w 4120455"/>
              <a:gd name="connsiteY18" fmla="*/ 1789742 h 4079183"/>
              <a:gd name="connsiteX19" fmla="*/ 2042994 w 4120455"/>
              <a:gd name="connsiteY19" fmla="*/ 1752565 h 4079183"/>
              <a:gd name="connsiteX20" fmla="*/ 1889463 w 4120455"/>
              <a:gd name="connsiteY20" fmla="*/ 2229436 h 4079183"/>
              <a:gd name="connsiteX21" fmla="*/ 1894050 w 4120455"/>
              <a:gd name="connsiteY21" fmla="*/ 2228488 h 4079183"/>
              <a:gd name="connsiteX22" fmla="*/ 1889718 w 4120455"/>
              <a:gd name="connsiteY22" fmla="*/ 2224948 h 4079183"/>
              <a:gd name="connsiteX23" fmla="*/ 1861734 w 4120455"/>
              <a:gd name="connsiteY23" fmla="*/ 1870873 h 4079183"/>
              <a:gd name="connsiteX24" fmla="*/ 1864862 w 4120455"/>
              <a:gd name="connsiteY24" fmla="*/ 1880593 h 4079183"/>
              <a:gd name="connsiteX25" fmla="*/ 1872503 w 4120455"/>
              <a:gd name="connsiteY25" fmla="*/ 1871419 h 4079183"/>
              <a:gd name="connsiteX26" fmla="*/ 1761162 w 4120455"/>
              <a:gd name="connsiteY26" fmla="*/ 2051696 h 4079183"/>
              <a:gd name="connsiteX27" fmla="*/ 1810164 w 4120455"/>
              <a:gd name="connsiteY27" fmla="*/ 2078280 h 4079183"/>
              <a:gd name="connsiteX28" fmla="*/ 1806227 w 4120455"/>
              <a:gd name="connsiteY28" fmla="*/ 2039592 h 4079183"/>
              <a:gd name="connsiteX29" fmla="*/ 1809472 w 4120455"/>
              <a:gd name="connsiteY29" fmla="*/ 2007704 h 4079183"/>
              <a:gd name="connsiteX30" fmla="*/ 0 w 4120455"/>
              <a:gd name="connsiteY30" fmla="*/ 2234465 h 4079183"/>
              <a:gd name="connsiteX31" fmla="*/ 37062 w 4120455"/>
              <a:gd name="connsiteY31" fmla="*/ 2180985 h 4079183"/>
              <a:gd name="connsiteX32" fmla="*/ 1281303 w 4120455"/>
              <a:gd name="connsiteY32" fmla="*/ 1734502 h 4079183"/>
              <a:gd name="connsiteX33" fmla="*/ 1518546 w 4120455"/>
              <a:gd name="connsiteY33" fmla="*/ 1746185 h 4079183"/>
              <a:gd name="connsiteX34" fmla="*/ 1709604 w 4120455"/>
              <a:gd name="connsiteY34" fmla="*/ 1774952 h 4079183"/>
              <a:gd name="connsiteX35" fmla="*/ 1659361 w 4120455"/>
              <a:gd name="connsiteY35" fmla="*/ 1714138 h 4079183"/>
              <a:gd name="connsiteX36" fmla="*/ 1197672 w 4120455"/>
              <a:gd name="connsiteY36" fmla="*/ 1364395 h 4079183"/>
              <a:gd name="connsiteX37" fmla="*/ 194493 w 4120455"/>
              <a:gd name="connsiteY37" fmla="*/ 1177646 h 4079183"/>
              <a:gd name="connsiteX38" fmla="*/ 144232 w 4120455"/>
              <a:gd name="connsiteY38" fmla="*/ 1193369 h 4079183"/>
              <a:gd name="connsiteX39" fmla="*/ 202582 w 4120455"/>
              <a:gd name="connsiteY39" fmla="*/ 1163641 h 4079183"/>
              <a:gd name="connsiteX40" fmla="*/ 1510018 w 4120455"/>
              <a:gd name="connsiteY40" fmla="*/ 1354348 h 4079183"/>
              <a:gd name="connsiteX41" fmla="*/ 1647466 w 4120455"/>
              <a:gd name="connsiteY41" fmla="*/ 1435898 h 4079183"/>
              <a:gd name="connsiteX42" fmla="*/ 1548994 w 4120455"/>
              <a:gd name="connsiteY42" fmla="*/ 1306303 h 4079183"/>
              <a:gd name="connsiteX43" fmla="*/ 1409441 w 4120455"/>
              <a:gd name="connsiteY43" fmla="*/ 1158474 h 4079183"/>
              <a:gd name="connsiteX44" fmla="*/ 492635 w 4120455"/>
              <a:gd name="connsiteY44" fmla="*/ 710469 h 4079183"/>
              <a:gd name="connsiteX45" fmla="*/ 440000 w 4120455"/>
              <a:gd name="connsiteY45" fmla="*/ 712190 h 4079183"/>
              <a:gd name="connsiteX46" fmla="*/ 504171 w 4120455"/>
              <a:gd name="connsiteY46" fmla="*/ 699134 h 4079183"/>
              <a:gd name="connsiteX47" fmla="*/ 1713116 w 4120455"/>
              <a:gd name="connsiteY47" fmla="*/ 1232249 h 4079183"/>
              <a:gd name="connsiteX48" fmla="*/ 1985152 w 4120455"/>
              <a:gd name="connsiteY48" fmla="*/ 1541893 h 4079183"/>
              <a:gd name="connsiteX49" fmla="*/ 1992171 w 4120455"/>
              <a:gd name="connsiteY49" fmla="*/ 1552555 h 4079183"/>
              <a:gd name="connsiteX50" fmla="*/ 1995450 w 4120455"/>
              <a:gd name="connsiteY50" fmla="*/ 1504061 h 4079183"/>
              <a:gd name="connsiteX51" fmla="*/ 1928312 w 4120455"/>
              <a:gd name="connsiteY51" fmla="*/ 998167 h 4079183"/>
              <a:gd name="connsiteX52" fmla="*/ 1371674 w 4120455"/>
              <a:gd name="connsiteY52" fmla="*/ 151667 h 4079183"/>
              <a:gd name="connsiteX53" fmla="*/ 1325569 w 4120455"/>
              <a:gd name="connsiteY53" fmla="*/ 126750 h 4079183"/>
              <a:gd name="connsiteX54" fmla="*/ 1387429 w 4120455"/>
              <a:gd name="connsiteY54" fmla="*/ 147672 h 4079183"/>
              <a:gd name="connsiteX55" fmla="*/ 2151159 w 4120455"/>
              <a:gd name="connsiteY55" fmla="*/ 1214161 h 4079183"/>
              <a:gd name="connsiteX56" fmla="*/ 2179914 w 4120455"/>
              <a:gd name="connsiteY56" fmla="*/ 1342584 h 4079183"/>
              <a:gd name="connsiteX57" fmla="*/ 2203144 w 4120455"/>
              <a:gd name="connsiteY57" fmla="*/ 1178135 h 4079183"/>
              <a:gd name="connsiteX58" fmla="*/ 2211372 w 4120455"/>
              <a:gd name="connsiteY58" fmla="*/ 1000784 h 4079183"/>
              <a:gd name="connsiteX59" fmla="*/ 1901153 w 4120455"/>
              <a:gd name="connsiteY59" fmla="*/ 36330 h 4079183"/>
              <a:gd name="connsiteX60" fmla="*/ 1863382 w 4120455"/>
              <a:gd name="connsiteY60" fmla="*/ 0 h 4079183"/>
              <a:gd name="connsiteX61" fmla="*/ 1917403 w 4120455"/>
              <a:gd name="connsiteY61" fmla="*/ 36690 h 4079183"/>
              <a:gd name="connsiteX62" fmla="*/ 2368404 w 4120455"/>
              <a:gd name="connsiteY62" fmla="*/ 1268469 h 4079183"/>
              <a:gd name="connsiteX63" fmla="*/ 2356602 w 4120455"/>
              <a:gd name="connsiteY63" fmla="*/ 1503336 h 4079183"/>
              <a:gd name="connsiteX64" fmla="*/ 2340591 w 4120455"/>
              <a:gd name="connsiteY64" fmla="*/ 1607554 h 4079183"/>
              <a:gd name="connsiteX65" fmla="*/ 2399971 w 4120455"/>
              <a:gd name="connsiteY65" fmla="*/ 1544983 h 4079183"/>
              <a:gd name="connsiteX66" fmla="*/ 2628814 w 4120455"/>
              <a:gd name="connsiteY66" fmla="*/ 1219913 h 4079183"/>
              <a:gd name="connsiteX67" fmla="*/ 2830004 w 4120455"/>
              <a:gd name="connsiteY67" fmla="*/ 225822 h 4079183"/>
              <a:gd name="connsiteX68" fmla="*/ 2814788 w 4120455"/>
              <a:gd name="connsiteY68" fmla="*/ 175955 h 4079183"/>
              <a:gd name="connsiteX69" fmla="*/ 2844027 w 4120455"/>
              <a:gd name="connsiteY69" fmla="*/ 233873 h 4079183"/>
              <a:gd name="connsiteX70" fmla="*/ 2634955 w 4120455"/>
              <a:gd name="connsiteY70" fmla="*/ 1529595 h 4079183"/>
              <a:gd name="connsiteX71" fmla="*/ 2588031 w 4120455"/>
              <a:gd name="connsiteY71" fmla="*/ 1605594 h 4079183"/>
              <a:gd name="connsiteX72" fmla="*/ 2625013 w 4120455"/>
              <a:gd name="connsiteY72" fmla="*/ 1579505 h 4079183"/>
              <a:gd name="connsiteX73" fmla="*/ 2827155 w 4120455"/>
              <a:gd name="connsiteY73" fmla="*/ 1401640 h 4079183"/>
              <a:gd name="connsiteX74" fmla="*/ 3286648 w 4120455"/>
              <a:gd name="connsiteY74" fmla="*/ 497448 h 4079183"/>
              <a:gd name="connsiteX75" fmla="*/ 3285309 w 4120455"/>
              <a:gd name="connsiteY75" fmla="*/ 445330 h 4079183"/>
              <a:gd name="connsiteX76" fmla="*/ 3298009 w 4120455"/>
              <a:gd name="connsiteY76" fmla="*/ 508954 h 4079183"/>
              <a:gd name="connsiteX77" fmla="*/ 2750327 w 4120455"/>
              <a:gd name="connsiteY77" fmla="*/ 1701703 h 4079183"/>
              <a:gd name="connsiteX78" fmla="*/ 2595767 w 4120455"/>
              <a:gd name="connsiteY78" fmla="*/ 1844879 h 4079183"/>
              <a:gd name="connsiteX79" fmla="*/ 2446090 w 4120455"/>
              <a:gd name="connsiteY79" fmla="*/ 1960469 h 4079183"/>
              <a:gd name="connsiteX80" fmla="*/ 2521247 w 4120455"/>
              <a:gd name="connsiteY80" fmla="*/ 1969738 h 4079183"/>
              <a:gd name="connsiteX81" fmla="*/ 3111376 w 4120455"/>
              <a:gd name="connsiteY81" fmla="*/ 1903405 h 4079183"/>
              <a:gd name="connsiteX82" fmla="*/ 3968108 w 4120455"/>
              <a:gd name="connsiteY82" fmla="*/ 1347155 h 4079183"/>
              <a:gd name="connsiteX83" fmla="*/ 3993481 w 4120455"/>
              <a:gd name="connsiteY83" fmla="*/ 1301316 h 4079183"/>
              <a:gd name="connsiteX84" fmla="*/ 3972057 w 4120455"/>
              <a:gd name="connsiteY84" fmla="*/ 1362755 h 4079183"/>
              <a:gd name="connsiteX85" fmla="*/ 2892351 w 4120455"/>
              <a:gd name="connsiteY85" fmla="*/ 2125461 h 4079183"/>
              <a:gd name="connsiteX86" fmla="*/ 2759949 w 4120455"/>
              <a:gd name="connsiteY86" fmla="*/ 2155246 h 4079183"/>
              <a:gd name="connsiteX87" fmla="*/ 2901299 w 4120455"/>
              <a:gd name="connsiteY87" fmla="*/ 2178178 h 4079183"/>
              <a:gd name="connsiteX88" fmla="*/ 3109546 w 4120455"/>
              <a:gd name="connsiteY88" fmla="*/ 2189221 h 4079183"/>
              <a:gd name="connsiteX89" fmla="*/ 4083757 w 4120455"/>
              <a:gd name="connsiteY89" fmla="*/ 1882110 h 4079183"/>
              <a:gd name="connsiteX90" fmla="*/ 4120455 w 4120455"/>
              <a:gd name="connsiteY90" fmla="*/ 1844717 h 4079183"/>
              <a:gd name="connsiteX91" fmla="*/ 4083394 w 4120455"/>
              <a:gd name="connsiteY91" fmla="*/ 1898197 h 4079183"/>
              <a:gd name="connsiteX92" fmla="*/ 2839152 w 4120455"/>
              <a:gd name="connsiteY92" fmla="*/ 2344680 h 4079183"/>
              <a:gd name="connsiteX93" fmla="*/ 2601909 w 4120455"/>
              <a:gd name="connsiteY93" fmla="*/ 2332997 h 4079183"/>
              <a:gd name="connsiteX94" fmla="*/ 2484638 w 4120455"/>
              <a:gd name="connsiteY94" fmla="*/ 2315339 h 4079183"/>
              <a:gd name="connsiteX95" fmla="*/ 2496854 w 4120455"/>
              <a:gd name="connsiteY95" fmla="*/ 2328167 h 4079183"/>
              <a:gd name="connsiteX96" fmla="*/ 2894671 w 4120455"/>
              <a:gd name="connsiteY96" fmla="*/ 2613394 h 4079183"/>
              <a:gd name="connsiteX97" fmla="*/ 3897851 w 4120455"/>
              <a:gd name="connsiteY97" fmla="*/ 2800144 h 4079183"/>
              <a:gd name="connsiteX98" fmla="*/ 3948111 w 4120455"/>
              <a:gd name="connsiteY98" fmla="*/ 2784421 h 4079183"/>
              <a:gd name="connsiteX99" fmla="*/ 3889763 w 4120455"/>
              <a:gd name="connsiteY99" fmla="*/ 2814149 h 4079183"/>
              <a:gd name="connsiteX100" fmla="*/ 2582326 w 4120455"/>
              <a:gd name="connsiteY100" fmla="*/ 2623442 h 4079183"/>
              <a:gd name="connsiteX101" fmla="*/ 2496617 w 4120455"/>
              <a:gd name="connsiteY101" fmla="*/ 2572590 h 4079183"/>
              <a:gd name="connsiteX102" fmla="*/ 2593207 w 4120455"/>
              <a:gd name="connsiteY102" fmla="*/ 2692855 h 4079183"/>
              <a:gd name="connsiteX103" fmla="*/ 2711014 w 4120455"/>
              <a:gd name="connsiteY103" fmla="*/ 2815493 h 4079183"/>
              <a:gd name="connsiteX104" fmla="*/ 3627821 w 4120455"/>
              <a:gd name="connsiteY104" fmla="*/ 3263498 h 4079183"/>
              <a:gd name="connsiteX105" fmla="*/ 3680455 w 4120455"/>
              <a:gd name="connsiteY105" fmla="*/ 3261777 h 4079183"/>
              <a:gd name="connsiteX106" fmla="*/ 3616285 w 4120455"/>
              <a:gd name="connsiteY106" fmla="*/ 3274833 h 4079183"/>
              <a:gd name="connsiteX107" fmla="*/ 2407339 w 4120455"/>
              <a:gd name="connsiteY107" fmla="*/ 2741718 h 4079183"/>
              <a:gd name="connsiteX108" fmla="*/ 2135304 w 4120455"/>
              <a:gd name="connsiteY108" fmla="*/ 2432074 h 4079183"/>
              <a:gd name="connsiteX109" fmla="*/ 2134736 w 4120455"/>
              <a:gd name="connsiteY109" fmla="*/ 2431212 h 4079183"/>
              <a:gd name="connsiteX110" fmla="*/ 2125007 w 4120455"/>
              <a:gd name="connsiteY110" fmla="*/ 2575119 h 4079183"/>
              <a:gd name="connsiteX111" fmla="*/ 2192146 w 4120455"/>
              <a:gd name="connsiteY111" fmla="*/ 3081014 h 4079183"/>
              <a:gd name="connsiteX112" fmla="*/ 2748783 w 4120455"/>
              <a:gd name="connsiteY112" fmla="*/ 3927513 h 4079183"/>
              <a:gd name="connsiteX113" fmla="*/ 2794888 w 4120455"/>
              <a:gd name="connsiteY113" fmla="*/ 3952430 h 4079183"/>
              <a:gd name="connsiteX114" fmla="*/ 2733027 w 4120455"/>
              <a:gd name="connsiteY114" fmla="*/ 3931508 h 4079183"/>
              <a:gd name="connsiteX115" fmla="*/ 1969298 w 4120455"/>
              <a:gd name="connsiteY115" fmla="*/ 2865020 h 4079183"/>
              <a:gd name="connsiteX116" fmla="*/ 1940542 w 4120455"/>
              <a:gd name="connsiteY116" fmla="*/ 2736593 h 4079183"/>
              <a:gd name="connsiteX117" fmla="*/ 1917312 w 4120455"/>
              <a:gd name="connsiteY117" fmla="*/ 2901048 h 4079183"/>
              <a:gd name="connsiteX118" fmla="*/ 1909084 w 4120455"/>
              <a:gd name="connsiteY118" fmla="*/ 3078399 h 4079183"/>
              <a:gd name="connsiteX119" fmla="*/ 2219302 w 4120455"/>
              <a:gd name="connsiteY119" fmla="*/ 4042853 h 4079183"/>
              <a:gd name="connsiteX120" fmla="*/ 2257073 w 4120455"/>
              <a:gd name="connsiteY120" fmla="*/ 4079183 h 4079183"/>
              <a:gd name="connsiteX121" fmla="*/ 2203052 w 4120455"/>
              <a:gd name="connsiteY121" fmla="*/ 4042493 h 4079183"/>
              <a:gd name="connsiteX122" fmla="*/ 1752052 w 4120455"/>
              <a:gd name="connsiteY122" fmla="*/ 2810714 h 4079183"/>
              <a:gd name="connsiteX123" fmla="*/ 1763854 w 4120455"/>
              <a:gd name="connsiteY123" fmla="*/ 2575848 h 4079183"/>
              <a:gd name="connsiteX124" fmla="*/ 1795353 w 4120455"/>
              <a:gd name="connsiteY124" fmla="*/ 2370813 h 4079183"/>
              <a:gd name="connsiteX125" fmla="*/ 1705985 w 4120455"/>
              <a:gd name="connsiteY125" fmla="*/ 2442418 h 4079183"/>
              <a:gd name="connsiteX126" fmla="*/ 1347314 w 4120455"/>
              <a:gd name="connsiteY126" fmla="*/ 2899288 h 4079183"/>
              <a:gd name="connsiteX127" fmla="*/ 1146125 w 4120455"/>
              <a:gd name="connsiteY127" fmla="*/ 3893380 h 4079183"/>
              <a:gd name="connsiteX128" fmla="*/ 1161340 w 4120455"/>
              <a:gd name="connsiteY128" fmla="*/ 3943246 h 4079183"/>
              <a:gd name="connsiteX129" fmla="*/ 1132101 w 4120455"/>
              <a:gd name="connsiteY129" fmla="*/ 3885327 h 4079183"/>
              <a:gd name="connsiteX130" fmla="*/ 1094807 w 4120455"/>
              <a:gd name="connsiteY130" fmla="*/ 3755865 h 4079183"/>
              <a:gd name="connsiteX131" fmla="*/ 1341173 w 4120455"/>
              <a:gd name="connsiteY131" fmla="*/ 2589606 h 4079183"/>
              <a:gd name="connsiteX132" fmla="*/ 1435614 w 4120455"/>
              <a:gd name="connsiteY132" fmla="*/ 2436648 h 4079183"/>
              <a:gd name="connsiteX133" fmla="*/ 1293908 w 4120455"/>
              <a:gd name="connsiteY133" fmla="*/ 2540517 h 4079183"/>
              <a:gd name="connsiteX134" fmla="*/ 1143526 w 4120455"/>
              <a:gd name="connsiteY134" fmla="*/ 2677545 h 4079183"/>
              <a:gd name="connsiteX135" fmla="*/ 684034 w 4120455"/>
              <a:gd name="connsiteY135" fmla="*/ 3581736 h 4079183"/>
              <a:gd name="connsiteX136" fmla="*/ 685371 w 4120455"/>
              <a:gd name="connsiteY136" fmla="*/ 3633855 h 4079183"/>
              <a:gd name="connsiteX137" fmla="*/ 672671 w 4120455"/>
              <a:gd name="connsiteY137" fmla="*/ 3570230 h 4079183"/>
              <a:gd name="connsiteX138" fmla="*/ 671325 w 4120455"/>
              <a:gd name="connsiteY138" fmla="*/ 3435509 h 4079183"/>
              <a:gd name="connsiteX139" fmla="*/ 1220354 w 4120455"/>
              <a:gd name="connsiteY139" fmla="*/ 2377482 h 4079183"/>
              <a:gd name="connsiteX140" fmla="*/ 1535190 w 4120455"/>
              <a:gd name="connsiteY140" fmla="*/ 2110531 h 4079183"/>
              <a:gd name="connsiteX141" fmla="*/ 1539492 w 4120455"/>
              <a:gd name="connsiteY141" fmla="*/ 2107802 h 4079183"/>
              <a:gd name="connsiteX142" fmla="*/ 1519715 w 4120455"/>
              <a:gd name="connsiteY142" fmla="*/ 2106588 h 4079183"/>
              <a:gd name="connsiteX143" fmla="*/ 1009081 w 4120455"/>
              <a:gd name="connsiteY143" fmla="*/ 2175774 h 4079183"/>
              <a:gd name="connsiteX144" fmla="*/ 152348 w 4120455"/>
              <a:gd name="connsiteY144" fmla="*/ 2732024 h 4079183"/>
              <a:gd name="connsiteX145" fmla="*/ 126976 w 4120455"/>
              <a:gd name="connsiteY145" fmla="*/ 2777863 h 4079183"/>
              <a:gd name="connsiteX146" fmla="*/ 148400 w 4120455"/>
              <a:gd name="connsiteY146" fmla="*/ 2716425 h 4079183"/>
              <a:gd name="connsiteX147" fmla="*/ 1228105 w 4120455"/>
              <a:gd name="connsiteY147" fmla="*/ 1953718 h 4079183"/>
              <a:gd name="connsiteX148" fmla="*/ 1365418 w 4120455"/>
              <a:gd name="connsiteY148" fmla="*/ 1922829 h 4079183"/>
              <a:gd name="connsiteX149" fmla="*/ 1360885 w 4120455"/>
              <a:gd name="connsiteY149" fmla="*/ 1921756 h 4079183"/>
              <a:gd name="connsiteX150" fmla="*/ 1010910 w 4120455"/>
              <a:gd name="connsiteY150" fmla="*/ 1889961 h 4079183"/>
              <a:gd name="connsiteX151" fmla="*/ 36698 w 4120455"/>
              <a:gd name="connsiteY151" fmla="*/ 2197072 h 4079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4120455" h="4079183">
                <a:moveTo>
                  <a:pt x="2247955" y="2207760"/>
                </a:moveTo>
                <a:lnTo>
                  <a:pt x="2291061" y="2209946"/>
                </a:lnTo>
                <a:lnTo>
                  <a:pt x="2294361" y="2209832"/>
                </a:lnTo>
                <a:lnTo>
                  <a:pt x="2288899" y="2196879"/>
                </a:lnTo>
                <a:lnTo>
                  <a:pt x="2278854" y="2165662"/>
                </a:lnTo>
                <a:lnTo>
                  <a:pt x="2270848" y="2180274"/>
                </a:lnTo>
                <a:close/>
                <a:moveTo>
                  <a:pt x="2182000" y="1820062"/>
                </a:moveTo>
                <a:lnTo>
                  <a:pt x="2202241" y="1830946"/>
                </a:lnTo>
                <a:lnTo>
                  <a:pt x="2230739" y="1854239"/>
                </a:lnTo>
                <a:lnTo>
                  <a:pt x="2233260" y="1809855"/>
                </a:lnTo>
                <a:lnTo>
                  <a:pt x="2232999" y="1801100"/>
                </a:lnTo>
                <a:lnTo>
                  <a:pt x="2199092" y="1814813"/>
                </a:lnTo>
                <a:close/>
                <a:moveTo>
                  <a:pt x="2119037" y="1795428"/>
                </a:moveTo>
                <a:lnTo>
                  <a:pt x="2143778" y="1803036"/>
                </a:lnTo>
                <a:lnTo>
                  <a:pt x="2134537" y="1785457"/>
                </a:lnTo>
                <a:lnTo>
                  <a:pt x="2133984" y="1785881"/>
                </a:lnTo>
                <a:close/>
                <a:moveTo>
                  <a:pt x="2021240" y="1791867"/>
                </a:moveTo>
                <a:lnTo>
                  <a:pt x="2060227" y="1787973"/>
                </a:lnTo>
                <a:lnTo>
                  <a:pt x="2077938" y="1789742"/>
                </a:lnTo>
                <a:lnTo>
                  <a:pt x="2042994" y="1752565"/>
                </a:lnTo>
                <a:close/>
                <a:moveTo>
                  <a:pt x="1889463" y="2229436"/>
                </a:moveTo>
                <a:lnTo>
                  <a:pt x="1894050" y="2228488"/>
                </a:lnTo>
                <a:lnTo>
                  <a:pt x="1889718" y="2224948"/>
                </a:lnTo>
                <a:close/>
                <a:moveTo>
                  <a:pt x="1861734" y="1870873"/>
                </a:moveTo>
                <a:lnTo>
                  <a:pt x="1864862" y="1880593"/>
                </a:lnTo>
                <a:lnTo>
                  <a:pt x="1872503" y="1871419"/>
                </a:lnTo>
                <a:close/>
                <a:moveTo>
                  <a:pt x="1761162" y="2051696"/>
                </a:moveTo>
                <a:lnTo>
                  <a:pt x="1810164" y="2078280"/>
                </a:lnTo>
                <a:lnTo>
                  <a:pt x="1806227" y="2039592"/>
                </a:lnTo>
                <a:lnTo>
                  <a:pt x="1809472" y="2007704"/>
                </a:lnTo>
                <a:close/>
                <a:moveTo>
                  <a:pt x="0" y="2234465"/>
                </a:moveTo>
                <a:lnTo>
                  <a:pt x="37062" y="2180985"/>
                </a:lnTo>
                <a:cubicBezTo>
                  <a:pt x="264277" y="1916360"/>
                  <a:pt x="736095" y="1734502"/>
                  <a:pt x="1281303" y="1734502"/>
                </a:cubicBezTo>
                <a:cubicBezTo>
                  <a:pt x="1362186" y="1734502"/>
                  <a:pt x="1441453" y="1738504"/>
                  <a:pt x="1518546" y="1746185"/>
                </a:cubicBezTo>
                <a:lnTo>
                  <a:pt x="1709604" y="1774952"/>
                </a:lnTo>
                <a:lnTo>
                  <a:pt x="1659361" y="1714138"/>
                </a:lnTo>
                <a:cubicBezTo>
                  <a:pt x="1537269" y="1583344"/>
                  <a:pt x="1380850" y="1462403"/>
                  <a:pt x="1197672" y="1364395"/>
                </a:cubicBezTo>
                <a:cubicBezTo>
                  <a:pt x="844883" y="1175640"/>
                  <a:pt x="474242" y="1115508"/>
                  <a:pt x="194493" y="1177646"/>
                </a:cubicBezTo>
                <a:lnTo>
                  <a:pt x="144232" y="1193369"/>
                </a:lnTo>
                <a:lnTo>
                  <a:pt x="202582" y="1163641"/>
                </a:lnTo>
                <a:cubicBezTo>
                  <a:pt x="529761" y="1037123"/>
                  <a:pt x="1031604" y="1098379"/>
                  <a:pt x="1510018" y="1354348"/>
                </a:cubicBezTo>
                <a:lnTo>
                  <a:pt x="1647466" y="1435898"/>
                </a:lnTo>
                <a:lnTo>
                  <a:pt x="1548994" y="1306303"/>
                </a:lnTo>
                <a:cubicBezTo>
                  <a:pt x="1506116" y="1255727"/>
                  <a:pt x="1459552" y="1206270"/>
                  <a:pt x="1409441" y="1158474"/>
                </a:cubicBezTo>
                <a:cubicBezTo>
                  <a:pt x="1119914" y="882318"/>
                  <a:pt x="778815" y="725338"/>
                  <a:pt x="492635" y="710469"/>
                </a:cubicBezTo>
                <a:lnTo>
                  <a:pt x="440000" y="712190"/>
                </a:lnTo>
                <a:lnTo>
                  <a:pt x="504171" y="699134"/>
                </a:lnTo>
                <a:cubicBezTo>
                  <a:pt x="853260" y="664637"/>
                  <a:pt x="1320490" y="857757"/>
                  <a:pt x="1713116" y="1232249"/>
                </a:cubicBezTo>
                <a:cubicBezTo>
                  <a:pt x="1816665" y="1331016"/>
                  <a:pt x="1907673" y="1435386"/>
                  <a:pt x="1985152" y="1541893"/>
                </a:cubicBezTo>
                <a:lnTo>
                  <a:pt x="1992171" y="1552555"/>
                </a:lnTo>
                <a:lnTo>
                  <a:pt x="1995450" y="1504061"/>
                </a:lnTo>
                <a:cubicBezTo>
                  <a:pt x="1998052" y="1344297"/>
                  <a:pt x="1976629" y="1172422"/>
                  <a:pt x="1928312" y="998167"/>
                </a:cubicBezTo>
                <a:cubicBezTo>
                  <a:pt x="1821963" y="614621"/>
                  <a:pt x="1609865" y="308052"/>
                  <a:pt x="1371674" y="151667"/>
                </a:cubicBezTo>
                <a:lnTo>
                  <a:pt x="1325569" y="126750"/>
                </a:lnTo>
                <a:lnTo>
                  <a:pt x="1387429" y="147672"/>
                </a:lnTo>
                <a:cubicBezTo>
                  <a:pt x="1705116" y="293011"/>
                  <a:pt x="2006941" y="694037"/>
                  <a:pt x="2151159" y="1214161"/>
                </a:cubicBezTo>
                <a:lnTo>
                  <a:pt x="2179914" y="1342584"/>
                </a:lnTo>
                <a:lnTo>
                  <a:pt x="2203144" y="1178135"/>
                </a:lnTo>
                <a:cubicBezTo>
                  <a:pt x="2208563" y="1120284"/>
                  <a:pt x="2211372" y="1061061"/>
                  <a:pt x="2211372" y="1000784"/>
                </a:cubicBezTo>
                <a:cubicBezTo>
                  <a:pt x="2211372" y="602768"/>
                  <a:pt x="2088898" y="250673"/>
                  <a:pt x="1901153" y="36330"/>
                </a:cubicBezTo>
                <a:lnTo>
                  <a:pt x="1863382" y="0"/>
                </a:lnTo>
                <a:lnTo>
                  <a:pt x="1917403" y="36690"/>
                </a:lnTo>
                <a:cubicBezTo>
                  <a:pt x="2184705" y="261629"/>
                  <a:pt x="2368404" y="728722"/>
                  <a:pt x="2368404" y="1268469"/>
                </a:cubicBezTo>
                <a:cubicBezTo>
                  <a:pt x="2368404" y="1348542"/>
                  <a:pt x="2364361" y="1427015"/>
                  <a:pt x="2356602" y="1503336"/>
                </a:cubicBezTo>
                <a:lnTo>
                  <a:pt x="2340591" y="1607554"/>
                </a:lnTo>
                <a:lnTo>
                  <a:pt x="2399971" y="1544983"/>
                </a:lnTo>
                <a:cubicBezTo>
                  <a:pt x="2483756" y="1449918"/>
                  <a:pt x="2561350" y="1340824"/>
                  <a:pt x="2628814" y="1219913"/>
                </a:cubicBezTo>
                <a:cubicBezTo>
                  <a:pt x="2823713" y="870618"/>
                  <a:pt x="2889103" y="503312"/>
                  <a:pt x="2830004" y="225822"/>
                </a:cubicBezTo>
                <a:lnTo>
                  <a:pt x="2814788" y="175955"/>
                </a:lnTo>
                <a:lnTo>
                  <a:pt x="2844027" y="233873"/>
                </a:lnTo>
                <a:cubicBezTo>
                  <a:pt x="2967457" y="558542"/>
                  <a:pt x="2899255" y="1055918"/>
                  <a:pt x="2634955" y="1529595"/>
                </a:cubicBezTo>
                <a:lnTo>
                  <a:pt x="2588031" y="1605594"/>
                </a:lnTo>
                <a:lnTo>
                  <a:pt x="2625013" y="1579505"/>
                </a:lnTo>
                <a:cubicBezTo>
                  <a:pt x="2694462" y="1526694"/>
                  <a:pt x="2762276" y="1467299"/>
                  <a:pt x="2827155" y="1401640"/>
                </a:cubicBezTo>
                <a:cubicBezTo>
                  <a:pt x="3108298" y="1117120"/>
                  <a:pt x="3269454" y="780641"/>
                  <a:pt x="3286648" y="497448"/>
                </a:cubicBezTo>
                <a:lnTo>
                  <a:pt x="3285309" y="445330"/>
                </a:lnTo>
                <a:lnTo>
                  <a:pt x="3298009" y="508954"/>
                </a:lnTo>
                <a:cubicBezTo>
                  <a:pt x="3330202" y="854799"/>
                  <a:pt x="3131582" y="1315868"/>
                  <a:pt x="2750327" y="1701703"/>
                </a:cubicBezTo>
                <a:cubicBezTo>
                  <a:pt x="2700052" y="1752583"/>
                  <a:pt x="2648385" y="1800348"/>
                  <a:pt x="2595767" y="1844879"/>
                </a:cubicBezTo>
                <a:lnTo>
                  <a:pt x="2446090" y="1960469"/>
                </a:lnTo>
                <a:lnTo>
                  <a:pt x="2521247" y="1969738"/>
                </a:lnTo>
                <a:cubicBezTo>
                  <a:pt x="2704123" y="1980978"/>
                  <a:pt x="2906021" y="1960346"/>
                  <a:pt x="3111376" y="1903405"/>
                </a:cubicBezTo>
                <a:cubicBezTo>
                  <a:pt x="3498802" y="1795981"/>
                  <a:pt x="3809132" y="1584112"/>
                  <a:pt x="3968108" y="1347155"/>
                </a:cubicBezTo>
                <a:lnTo>
                  <a:pt x="3993481" y="1301316"/>
                </a:lnTo>
                <a:lnTo>
                  <a:pt x="3972057" y="1362755"/>
                </a:lnTo>
                <a:cubicBezTo>
                  <a:pt x="3823810" y="1678469"/>
                  <a:pt x="3417737" y="1979783"/>
                  <a:pt x="2892351" y="2125461"/>
                </a:cubicBezTo>
                <a:lnTo>
                  <a:pt x="2759949" y="2155246"/>
                </a:lnTo>
                <a:lnTo>
                  <a:pt x="2901299" y="2178178"/>
                </a:lnTo>
                <a:cubicBezTo>
                  <a:pt x="2968926" y="2185436"/>
                  <a:pt x="3038512" y="2189221"/>
                  <a:pt x="3109546" y="2189221"/>
                </a:cubicBezTo>
                <a:cubicBezTo>
                  <a:pt x="3511590" y="2189221"/>
                  <a:pt x="3867247" y="2067974"/>
                  <a:pt x="4083757" y="1882110"/>
                </a:cubicBezTo>
                <a:lnTo>
                  <a:pt x="4120455" y="1844717"/>
                </a:lnTo>
                <a:lnTo>
                  <a:pt x="4083394" y="1898197"/>
                </a:lnTo>
                <a:cubicBezTo>
                  <a:pt x="3856179" y="2162822"/>
                  <a:pt x="3384361" y="2344680"/>
                  <a:pt x="2839152" y="2344680"/>
                </a:cubicBezTo>
                <a:cubicBezTo>
                  <a:pt x="2758270" y="2344680"/>
                  <a:pt x="2679002" y="2340677"/>
                  <a:pt x="2601909" y="2332997"/>
                </a:cubicBezTo>
                <a:lnTo>
                  <a:pt x="2484638" y="2315339"/>
                </a:lnTo>
                <a:lnTo>
                  <a:pt x="2496854" y="2328167"/>
                </a:lnTo>
                <a:cubicBezTo>
                  <a:pt x="2607957" y="2434122"/>
                  <a:pt x="2742022" y="2531721"/>
                  <a:pt x="2894671" y="2613394"/>
                </a:cubicBezTo>
                <a:cubicBezTo>
                  <a:pt x="3247460" y="2802149"/>
                  <a:pt x="3618101" y="2862282"/>
                  <a:pt x="3897851" y="2800144"/>
                </a:cubicBezTo>
                <a:lnTo>
                  <a:pt x="3948111" y="2784421"/>
                </a:lnTo>
                <a:lnTo>
                  <a:pt x="3889763" y="2814149"/>
                </a:lnTo>
                <a:cubicBezTo>
                  <a:pt x="3562583" y="2940668"/>
                  <a:pt x="3060740" y="2879410"/>
                  <a:pt x="2582326" y="2623442"/>
                </a:cubicBezTo>
                <a:lnTo>
                  <a:pt x="2496617" y="2572590"/>
                </a:lnTo>
                <a:lnTo>
                  <a:pt x="2593207" y="2692855"/>
                </a:lnTo>
                <a:cubicBezTo>
                  <a:pt x="2629959" y="2734679"/>
                  <a:pt x="2669255" y="2775663"/>
                  <a:pt x="2711014" y="2815493"/>
                </a:cubicBezTo>
                <a:cubicBezTo>
                  <a:pt x="3000542" y="3091649"/>
                  <a:pt x="3341640" y="3248629"/>
                  <a:pt x="3627821" y="3263498"/>
                </a:cubicBezTo>
                <a:lnTo>
                  <a:pt x="3680455" y="3261777"/>
                </a:lnTo>
                <a:lnTo>
                  <a:pt x="3616285" y="3274833"/>
                </a:lnTo>
                <a:cubicBezTo>
                  <a:pt x="3267196" y="3309331"/>
                  <a:pt x="2799966" y="3116210"/>
                  <a:pt x="2407339" y="2741718"/>
                </a:cubicBezTo>
                <a:cubicBezTo>
                  <a:pt x="2303790" y="2642951"/>
                  <a:pt x="2212782" y="2538580"/>
                  <a:pt x="2135304" y="2432074"/>
                </a:cubicBezTo>
                <a:lnTo>
                  <a:pt x="2134736" y="2431212"/>
                </a:lnTo>
                <a:lnTo>
                  <a:pt x="2125007" y="2575119"/>
                </a:lnTo>
                <a:cubicBezTo>
                  <a:pt x="2122405" y="2734883"/>
                  <a:pt x="2143828" y="2906758"/>
                  <a:pt x="2192146" y="3081014"/>
                </a:cubicBezTo>
                <a:cubicBezTo>
                  <a:pt x="2298494" y="3464560"/>
                  <a:pt x="2510593" y="3771128"/>
                  <a:pt x="2748783" y="3927513"/>
                </a:cubicBezTo>
                <a:lnTo>
                  <a:pt x="2794888" y="3952430"/>
                </a:lnTo>
                <a:lnTo>
                  <a:pt x="2733027" y="3931508"/>
                </a:lnTo>
                <a:cubicBezTo>
                  <a:pt x="2415340" y="3786170"/>
                  <a:pt x="2113517" y="3385143"/>
                  <a:pt x="1969298" y="2865020"/>
                </a:cubicBezTo>
                <a:lnTo>
                  <a:pt x="1940542" y="2736593"/>
                </a:lnTo>
                <a:lnTo>
                  <a:pt x="1917312" y="2901048"/>
                </a:lnTo>
                <a:cubicBezTo>
                  <a:pt x="1911893" y="2958898"/>
                  <a:pt x="1909084" y="3018122"/>
                  <a:pt x="1909084" y="3078399"/>
                </a:cubicBezTo>
                <a:cubicBezTo>
                  <a:pt x="1909084" y="3476416"/>
                  <a:pt x="2031557" y="3828510"/>
                  <a:pt x="2219302" y="4042853"/>
                </a:cubicBezTo>
                <a:lnTo>
                  <a:pt x="2257073" y="4079183"/>
                </a:lnTo>
                <a:lnTo>
                  <a:pt x="2203052" y="4042493"/>
                </a:lnTo>
                <a:cubicBezTo>
                  <a:pt x="1935750" y="3817554"/>
                  <a:pt x="1752052" y="3350462"/>
                  <a:pt x="1752052" y="2810714"/>
                </a:cubicBezTo>
                <a:cubicBezTo>
                  <a:pt x="1752052" y="2730641"/>
                  <a:pt x="1756095" y="2652168"/>
                  <a:pt x="1763854" y="2575848"/>
                </a:cubicBezTo>
                <a:lnTo>
                  <a:pt x="1795353" y="2370813"/>
                </a:lnTo>
                <a:lnTo>
                  <a:pt x="1705985" y="2442418"/>
                </a:lnTo>
                <a:cubicBezTo>
                  <a:pt x="1572499" y="2563143"/>
                  <a:pt x="1448511" y="2717923"/>
                  <a:pt x="1347314" y="2899288"/>
                </a:cubicBezTo>
                <a:cubicBezTo>
                  <a:pt x="1152417" y="3248583"/>
                  <a:pt x="1087025" y="3615889"/>
                  <a:pt x="1146125" y="3893380"/>
                </a:cubicBezTo>
                <a:lnTo>
                  <a:pt x="1161340" y="3943246"/>
                </a:lnTo>
                <a:lnTo>
                  <a:pt x="1132101" y="3885327"/>
                </a:lnTo>
                <a:cubicBezTo>
                  <a:pt x="1116673" y="3844744"/>
                  <a:pt x="1104238" y="3801462"/>
                  <a:pt x="1094807" y="3755865"/>
                </a:cubicBezTo>
                <a:cubicBezTo>
                  <a:pt x="1028786" y="3436686"/>
                  <a:pt x="1109911" y="3004073"/>
                  <a:pt x="1341173" y="2589606"/>
                </a:cubicBezTo>
                <a:lnTo>
                  <a:pt x="1435614" y="2436648"/>
                </a:lnTo>
                <a:lnTo>
                  <a:pt x="1293908" y="2540517"/>
                </a:lnTo>
                <a:cubicBezTo>
                  <a:pt x="1242495" y="2582580"/>
                  <a:pt x="1192185" y="2628301"/>
                  <a:pt x="1143526" y="2677545"/>
                </a:cubicBezTo>
                <a:cubicBezTo>
                  <a:pt x="862383" y="2962064"/>
                  <a:pt x="701228" y="3298544"/>
                  <a:pt x="684034" y="3581736"/>
                </a:cubicBezTo>
                <a:lnTo>
                  <a:pt x="685371" y="3633855"/>
                </a:lnTo>
                <a:lnTo>
                  <a:pt x="672671" y="3570230"/>
                </a:lnTo>
                <a:cubicBezTo>
                  <a:pt x="668648" y="3527000"/>
                  <a:pt x="668230" y="3481969"/>
                  <a:pt x="671325" y="3435509"/>
                </a:cubicBezTo>
                <a:cubicBezTo>
                  <a:pt x="692988" y="3110294"/>
                  <a:pt x="886755" y="2715087"/>
                  <a:pt x="1220354" y="2377482"/>
                </a:cubicBezTo>
                <a:cubicBezTo>
                  <a:pt x="1320905" y="2275723"/>
                  <a:pt x="1427020" y="2186422"/>
                  <a:pt x="1535190" y="2110531"/>
                </a:cubicBezTo>
                <a:lnTo>
                  <a:pt x="1539492" y="2107802"/>
                </a:lnTo>
                <a:lnTo>
                  <a:pt x="1519715" y="2106588"/>
                </a:lnTo>
                <a:cubicBezTo>
                  <a:pt x="1358578" y="2104837"/>
                  <a:pt x="1185099" y="2126968"/>
                  <a:pt x="1009081" y="2175774"/>
                </a:cubicBezTo>
                <a:cubicBezTo>
                  <a:pt x="621655" y="2283198"/>
                  <a:pt x="311325" y="2495067"/>
                  <a:pt x="152348" y="2732024"/>
                </a:cubicBezTo>
                <a:lnTo>
                  <a:pt x="126976" y="2777863"/>
                </a:lnTo>
                <a:lnTo>
                  <a:pt x="148400" y="2716425"/>
                </a:lnTo>
                <a:cubicBezTo>
                  <a:pt x="296647" y="2400710"/>
                  <a:pt x="702719" y="2099396"/>
                  <a:pt x="1228105" y="1953718"/>
                </a:cubicBezTo>
                <a:lnTo>
                  <a:pt x="1365418" y="1922829"/>
                </a:lnTo>
                <a:lnTo>
                  <a:pt x="1360885" y="1921756"/>
                </a:lnTo>
                <a:cubicBezTo>
                  <a:pt x="1250200" y="1901084"/>
                  <a:pt x="1132683" y="1889961"/>
                  <a:pt x="1010910" y="1889961"/>
                </a:cubicBezTo>
                <a:cubicBezTo>
                  <a:pt x="608866" y="1889961"/>
                  <a:pt x="253209" y="2011207"/>
                  <a:pt x="36698" y="2197072"/>
                </a:cubicBezTo>
                <a:close/>
              </a:path>
            </a:pathLst>
          </a:cu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4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9" grpId="0" animBg="1"/>
      <p:bldP spid="9" grpId="1" animBg="1"/>
      <p:bldP spid="9" grpId="2" animBg="1"/>
      <p:bldP spid="9" grpId="3" animBg="1"/>
      <p:bldP spid="8" grpId="0" animBg="1"/>
      <p:bldP spid="8" grpId="1" animBg="1"/>
      <p:bldP spid="8" grpId="2" animBg="1"/>
      <p:bldP spid="8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4000" contrast="69000"/>
          </a:blip>
          <a:srcRect/>
          <a:stretch>
            <a:fillRect/>
          </a:stretch>
        </p:blipFill>
        <p:spPr bwMode="auto">
          <a:xfrm>
            <a:off x="-1" y="0"/>
            <a:ext cx="10477501" cy="6858000"/>
          </a:xfrm>
          <a:prstGeom prst="rect">
            <a:avLst/>
          </a:prstGeom>
          <a:noFill/>
        </p:spPr>
      </p:pic>
      <p:pic>
        <p:nvPicPr>
          <p:cNvPr id="28673" name="Picture 1" descr="C:\Users\Jose Luis\Desktop\samye-ugarnye-semejnye-fotosessii-ox-uzh-eti-deti_0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9243" y="428604"/>
            <a:ext cx="9454373" cy="550072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66916" y="6072206"/>
            <a:ext cx="59754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>
                <a:latin typeface="Arial Black" pitchFamily="34" charset="0"/>
              </a:rPr>
              <a:t> Papá se ríe, mamá lo atrapa, y la expresión del perro lo explica todo.</a:t>
            </a:r>
          </a:p>
        </p:txBody>
      </p:sp>
    </p:spTree>
  </p:cSld>
  <p:clrMapOvr>
    <a:masterClrMapping/>
  </p:clrMapOvr>
  <p:transition spd="med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4000" contrast="69000"/>
          </a:blip>
          <a:srcRect/>
          <a:stretch>
            <a:fillRect/>
          </a:stretch>
        </p:blipFill>
        <p:spPr bwMode="auto">
          <a:xfrm>
            <a:off x="-1" y="0"/>
            <a:ext cx="104775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38552" y="6072206"/>
            <a:ext cx="33085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latin typeface="Arial Black" pitchFamily="34" charset="0"/>
              </a:rPr>
              <a:t>Papá feliz sorprendido ...</a:t>
            </a:r>
          </a:p>
        </p:txBody>
      </p:sp>
      <p:pic>
        <p:nvPicPr>
          <p:cNvPr id="13313" name="Picture 1" descr="C:\Users\Jose Luis\Desktop\samye-ugarnye-semejnye-fotosessii-ox-uzh-eti-deti_0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9528" y="785794"/>
            <a:ext cx="9539699" cy="421484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1000" contrast="94000"/>
          </a:blip>
          <a:srcRect/>
          <a:stretch>
            <a:fillRect/>
          </a:stretch>
        </p:blipFill>
        <p:spPr bwMode="auto">
          <a:xfrm>
            <a:off x="0" y="-19050"/>
            <a:ext cx="104775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7" name="Picture 1" descr="C:\Users\Jose Luis\Desktop\samye-ugarnye-semejnye-fotosessii-ox-uzh-eti-deti_0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6718" y="285728"/>
            <a:ext cx="9331590" cy="54292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2866" y="6072206"/>
            <a:ext cx="24160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latin typeface="Arial Black" pitchFamily="34" charset="0"/>
              </a:rPr>
              <a:t>¿Algo </a:t>
            </a:r>
            <a:r>
              <a:rPr lang="es-ES" b="1" dirty="0">
                <a:latin typeface="Arial Black" pitchFamily="34" charset="0"/>
              </a:rPr>
              <a:t>salió mal ...</a:t>
            </a:r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1000" contrast="94000"/>
          </a:blip>
          <a:srcRect/>
          <a:stretch>
            <a:fillRect/>
          </a:stretch>
        </p:blipFill>
        <p:spPr bwMode="auto">
          <a:xfrm>
            <a:off x="0" y="-19050"/>
            <a:ext cx="104775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4238618" y="6143644"/>
            <a:ext cx="2493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latin typeface="Arial Black" pitchFamily="34" charset="0"/>
              </a:rPr>
              <a:t>Sesión </a:t>
            </a:r>
            <a:r>
              <a:rPr lang="es-ES" b="1" dirty="0" smtClean="0">
                <a:latin typeface="Arial Black" pitchFamily="34" charset="0"/>
              </a:rPr>
              <a:t>fotográfica</a:t>
            </a:r>
            <a:endParaRPr lang="es-ES" b="1" dirty="0">
              <a:latin typeface="Arial Black" pitchFamily="34" charset="0"/>
            </a:endParaRPr>
          </a:p>
        </p:txBody>
      </p:sp>
      <p:pic>
        <p:nvPicPr>
          <p:cNvPr id="11265" name="Picture 1" descr="C:\Users\Jose Luis\Desktop\samye-ugarnye-semejnye-fotosessii-ox-uzh-eti-deti_006.jpg"/>
          <p:cNvPicPr>
            <a:picLocks noChangeAspect="1" noChangeArrowheads="1"/>
          </p:cNvPicPr>
          <p:nvPr/>
        </p:nvPicPr>
        <p:blipFill>
          <a:blip r:embed="rId3"/>
          <a:srcRect b="54167"/>
          <a:stretch>
            <a:fillRect/>
          </a:stretch>
        </p:blipFill>
        <p:spPr bwMode="auto">
          <a:xfrm>
            <a:off x="738156" y="428604"/>
            <a:ext cx="9037344" cy="55007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1000" contrast="94000"/>
          </a:blip>
          <a:srcRect/>
          <a:stretch>
            <a:fillRect/>
          </a:stretch>
        </p:blipFill>
        <p:spPr bwMode="auto">
          <a:xfrm>
            <a:off x="0" y="-19050"/>
            <a:ext cx="104775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3595676" y="6072206"/>
            <a:ext cx="42802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latin typeface="Arial Black" pitchFamily="34" charset="0"/>
              </a:rPr>
              <a:t>Sesión fotográfica interrumpida.</a:t>
            </a:r>
          </a:p>
        </p:txBody>
      </p:sp>
      <p:pic>
        <p:nvPicPr>
          <p:cNvPr id="11265" name="Picture 1" descr="C:\Users\Jose Luis\Desktop\samye-ugarnye-semejnye-fotosessii-ox-uzh-eti-deti_006.jpg"/>
          <p:cNvPicPr>
            <a:picLocks noChangeAspect="1" noChangeArrowheads="1"/>
          </p:cNvPicPr>
          <p:nvPr/>
        </p:nvPicPr>
        <p:blipFill>
          <a:blip r:embed="rId3"/>
          <a:srcRect t="47917"/>
          <a:stretch>
            <a:fillRect/>
          </a:stretch>
        </p:blipFill>
        <p:spPr bwMode="auto">
          <a:xfrm>
            <a:off x="809594" y="285728"/>
            <a:ext cx="9088978" cy="571504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4000" contrast="69000"/>
          </a:blip>
          <a:srcRect/>
          <a:stretch>
            <a:fillRect/>
          </a:stretch>
        </p:blipFill>
        <p:spPr bwMode="auto">
          <a:xfrm>
            <a:off x="-1" y="0"/>
            <a:ext cx="10477501" cy="6858000"/>
          </a:xfrm>
          <a:prstGeom prst="rect">
            <a:avLst/>
          </a:prstGeom>
          <a:noFill/>
        </p:spPr>
      </p:pic>
      <p:pic>
        <p:nvPicPr>
          <p:cNvPr id="29698" name="Picture 2" descr="C:\Users\Jose Luis\Desktop\samye-ugarnye-semejnye-fotosessii-ox-uzh-eti-deti_0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2404" y="428604"/>
            <a:ext cx="9266723" cy="571504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667114" y="6286520"/>
            <a:ext cx="30446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latin typeface="Arial Black" pitchFamily="34" charset="0"/>
              </a:rPr>
              <a:t>Una linda foto familiar</a:t>
            </a:r>
            <a:r>
              <a:rPr lang="es-ES" dirty="0"/>
              <a:t>.</a:t>
            </a:r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5000" contrast="93000"/>
          </a:blip>
          <a:srcRect/>
          <a:stretch>
            <a:fillRect/>
          </a:stretch>
        </p:blipFill>
        <p:spPr bwMode="auto">
          <a:xfrm>
            <a:off x="0" y="-19050"/>
            <a:ext cx="104775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1" name="Picture 1" descr="C:\Users\Jose Luis\Desktop\samye-ugarnye-semejnye-fotosessii-ox-uzh-eti-deti_00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38288" y="0"/>
            <a:ext cx="720929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310452" y="5786454"/>
            <a:ext cx="16890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latin typeface="Arial Black" pitchFamily="34" charset="0"/>
              </a:rPr>
              <a:t> ¡En la cara!</a:t>
            </a:r>
          </a:p>
        </p:txBody>
      </p:sp>
      <p:pic>
        <p:nvPicPr>
          <p:cNvPr id="4" name="Picture 2" descr="Resultado de imagen de gif de bebe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9528" y="285728"/>
            <a:ext cx="3619500" cy="21717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5000" contrast="93000"/>
          </a:blip>
          <a:srcRect/>
          <a:stretch>
            <a:fillRect/>
          </a:stretch>
        </p:blipFill>
        <p:spPr bwMode="auto">
          <a:xfrm>
            <a:off x="0" y="-19050"/>
            <a:ext cx="104775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2" descr="C:\Users\Jose Luis\Desktop\samye-ugarnye-semejnye-fotosessii-ox-uzh-eti-deti_00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5280" y="500042"/>
            <a:ext cx="9309998" cy="492922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09858" y="6143644"/>
            <a:ext cx="59102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latin typeface="Arial Black" pitchFamily="34" charset="0"/>
              </a:rPr>
              <a:t>Directamente en la parte posterior del padre!</a:t>
            </a:r>
          </a:p>
        </p:txBody>
      </p:sp>
    </p:spTree>
  </p:cSld>
  <p:clrMapOvr>
    <a:masterClrMapping/>
  </p:clrMapOvr>
  <p:transition spd="med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4000" contrast="69000"/>
          </a:blip>
          <a:srcRect/>
          <a:stretch>
            <a:fillRect/>
          </a:stretch>
        </p:blipFill>
        <p:spPr bwMode="auto">
          <a:xfrm>
            <a:off x="-1" y="0"/>
            <a:ext cx="10477501" cy="6858000"/>
          </a:xfrm>
          <a:prstGeom prst="rect">
            <a:avLst/>
          </a:prstGeom>
          <a:noFill/>
        </p:spPr>
      </p:pic>
      <p:pic>
        <p:nvPicPr>
          <p:cNvPr id="31746" name="Picture 2" descr="C:\Users\Jose Luis\Desktop\samye-ugarnye-semejnye-fotosessii-ox-uzh-eti-deti_00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2404" y="428604"/>
            <a:ext cx="9572692" cy="554171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110493" y="6143644"/>
            <a:ext cx="33073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latin typeface="Arial Black" pitchFamily="34" charset="0"/>
              </a:rPr>
              <a:t> </a:t>
            </a:r>
            <a:r>
              <a:rPr lang="es-ES" b="1" dirty="0" smtClean="0">
                <a:latin typeface="Arial Black" pitchFamily="34" charset="0"/>
              </a:rPr>
              <a:t> </a:t>
            </a:r>
            <a:r>
              <a:rPr lang="es-ES" b="1" dirty="0">
                <a:latin typeface="Arial Black" pitchFamily="34" charset="0"/>
              </a:rPr>
              <a:t>E</a:t>
            </a:r>
            <a:r>
              <a:rPr lang="es-ES" b="1" dirty="0" smtClean="0">
                <a:latin typeface="Arial Black" pitchFamily="34" charset="0"/>
              </a:rPr>
              <a:t>n </a:t>
            </a:r>
            <a:r>
              <a:rPr lang="es-ES" b="1" dirty="0">
                <a:latin typeface="Arial Black" pitchFamily="34" charset="0"/>
              </a:rPr>
              <a:t>los fines de semana</a:t>
            </a:r>
            <a:r>
              <a:rPr lang="es-ES" dirty="0"/>
              <a:t>.</a:t>
            </a:r>
          </a:p>
        </p:txBody>
      </p:sp>
    </p:spTree>
  </p:cSld>
  <p:clrMapOvr>
    <a:masterClrMapping/>
  </p:clrMapOvr>
  <p:transition spd="med" advTm="9000">
    <p:split/>
    <p:sndAc>
      <p:stSnd>
        <p:snd r:embed="rId2" name="WONDERLAN BY NIG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4000" contrast="69000"/>
          </a:blip>
          <a:srcRect/>
          <a:stretch>
            <a:fillRect/>
          </a:stretch>
        </p:blipFill>
        <p:spPr bwMode="auto">
          <a:xfrm>
            <a:off x="-1" y="0"/>
            <a:ext cx="10477501" cy="6858000"/>
          </a:xfrm>
          <a:prstGeom prst="rect">
            <a:avLst/>
          </a:prstGeom>
          <a:noFill/>
        </p:spPr>
      </p:pic>
      <p:pic>
        <p:nvPicPr>
          <p:cNvPr id="32770" name="Picture 2" descr="C:\Users\Jose Luis\Desktop\samye-ugarnye-semejnye-fotosessii-ox-uzh-eti-deti_0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2404" y="357166"/>
            <a:ext cx="9601161" cy="578647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67180" y="6286520"/>
            <a:ext cx="23035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latin typeface="Arial Black" pitchFamily="34" charset="0"/>
              </a:rPr>
              <a:t> El francotirador.</a:t>
            </a:r>
          </a:p>
        </p:txBody>
      </p:sp>
    </p:spTree>
  </p:cSld>
  <p:clrMapOvr>
    <a:masterClrMapping/>
  </p:clrMapOvr>
  <p:transition spd="med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4000" contrast="69000"/>
          </a:blip>
          <a:srcRect/>
          <a:stretch>
            <a:fillRect/>
          </a:stretch>
        </p:blipFill>
        <p:spPr bwMode="auto">
          <a:xfrm>
            <a:off x="-1" y="0"/>
            <a:ext cx="10477501" cy="6858000"/>
          </a:xfrm>
          <a:prstGeom prst="rect">
            <a:avLst/>
          </a:prstGeom>
          <a:noFill/>
        </p:spPr>
      </p:pic>
      <p:sp>
        <p:nvSpPr>
          <p:cNvPr id="12290" name="AutoShape 2" descr="samye-ugarnye-semejnye-fotosessii-ox-uzh-eti-deti_001"/>
          <p:cNvSpPr>
            <a:spLocks noChangeAspect="1" noChangeArrowheads="1"/>
          </p:cNvSpPr>
          <p:nvPr/>
        </p:nvSpPr>
        <p:spPr bwMode="auto">
          <a:xfrm>
            <a:off x="178263" y="-144463"/>
            <a:ext cx="34925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2291" name="Picture 3" descr="C:\Users\Jose Luis\Desktop\samye-ugarnye-semejnye-fotosessii-ox-uzh-eti-deti_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380" y="1"/>
            <a:ext cx="8731251" cy="584200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952734" y="6286520"/>
            <a:ext cx="53357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latin typeface="Arial Black" pitchFamily="34" charset="0"/>
              </a:rPr>
              <a:t>¡Esta Feliz </a:t>
            </a:r>
            <a:r>
              <a:rPr lang="es-ES" b="1" dirty="0" smtClean="0">
                <a:latin typeface="Arial Black" pitchFamily="34" charset="0"/>
              </a:rPr>
              <a:t>el padre</a:t>
            </a:r>
            <a:r>
              <a:rPr lang="es-ES" b="1" dirty="0">
                <a:latin typeface="Arial Black" pitchFamily="34" charset="0"/>
              </a:rPr>
              <a:t>! </a:t>
            </a:r>
            <a:r>
              <a:rPr lang="es-ES" b="1" dirty="0" smtClean="0">
                <a:latin typeface="Arial Black" pitchFamily="34" charset="0"/>
              </a:rPr>
              <a:t>Y Entonces </a:t>
            </a:r>
            <a:r>
              <a:rPr lang="es-ES" b="1" dirty="0">
                <a:latin typeface="Arial Black" pitchFamily="34" charset="0"/>
              </a:rPr>
              <a:t>el hijo ...</a:t>
            </a:r>
          </a:p>
        </p:txBody>
      </p:sp>
    </p:spTree>
  </p:cSld>
  <p:clrMapOvr>
    <a:masterClrMapping/>
  </p:clrMapOvr>
  <p:transition spd="med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5000" contrast="93000"/>
          </a:blip>
          <a:srcRect/>
          <a:stretch>
            <a:fillRect/>
          </a:stretch>
        </p:blipFill>
        <p:spPr bwMode="auto">
          <a:xfrm>
            <a:off x="0" y="-19050"/>
            <a:ext cx="104775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" name="Picture 1" descr="C:\Users\Jose Luis\Desktop\samye-ugarnye-semejnye-fotosessii-ox-uzh-eti-deti_0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9594" y="500042"/>
            <a:ext cx="8858312" cy="551631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67180" y="6143644"/>
            <a:ext cx="39183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latin typeface="Arial Black" pitchFamily="34" charset="0"/>
              </a:rPr>
              <a:t>"¡Ya me </a:t>
            </a:r>
            <a:r>
              <a:rPr lang="es-ES" b="1" dirty="0">
                <a:latin typeface="Arial Black" pitchFamily="34" charset="0"/>
              </a:rPr>
              <a:t>siento </a:t>
            </a:r>
            <a:r>
              <a:rPr lang="es-ES" b="1" dirty="0" smtClean="0">
                <a:latin typeface="Arial Black" pitchFamily="34" charset="0"/>
              </a:rPr>
              <a:t>mucho mejor</a:t>
            </a:r>
            <a:r>
              <a:rPr lang="es-ES" b="1" dirty="0">
                <a:latin typeface="Arial Black" pitchFamily="34" charset="0"/>
              </a:rPr>
              <a:t>!"</a:t>
            </a:r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81000"/>
          </a:blip>
          <a:srcRect/>
          <a:stretch>
            <a:fillRect/>
          </a:stretch>
        </p:blipFill>
        <p:spPr bwMode="auto">
          <a:xfrm>
            <a:off x="-1" y="0"/>
            <a:ext cx="10477501" cy="6858000"/>
          </a:xfrm>
          <a:prstGeom prst="rect">
            <a:avLst/>
          </a:prstGeom>
          <a:noFill/>
        </p:spPr>
      </p:pic>
      <p:pic>
        <p:nvPicPr>
          <p:cNvPr id="8193" name="Picture 1" descr="C:\Users\Jose Luis\Desktop\samye-ugarnye-semejnye-fotosessii-ox-uzh-eti-deti_0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090" y="2285992"/>
            <a:ext cx="10018202" cy="392909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09924" y="6286520"/>
            <a:ext cx="44476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latin typeface="Arial Black" pitchFamily="34" charset="0"/>
              </a:rPr>
              <a:t>"Lo </a:t>
            </a:r>
            <a:r>
              <a:rPr lang="es-ES" b="1" dirty="0" smtClean="0">
                <a:latin typeface="Arial Black" pitchFamily="34" charset="0"/>
              </a:rPr>
              <a:t>hizo </a:t>
            </a:r>
            <a:r>
              <a:rPr lang="es-ES" b="1" dirty="0">
                <a:latin typeface="Arial Black" pitchFamily="34" charset="0"/>
              </a:rPr>
              <a:t>tu </a:t>
            </a:r>
            <a:r>
              <a:rPr lang="es-ES" b="1" dirty="0" smtClean="0">
                <a:latin typeface="Arial Black" pitchFamily="34" charset="0"/>
              </a:rPr>
              <a:t>pequeña, que alegría</a:t>
            </a:r>
            <a:r>
              <a:rPr lang="es-ES" b="1" dirty="0">
                <a:latin typeface="Arial Black" pitchFamily="34" charset="0"/>
              </a:rPr>
              <a:t>".</a:t>
            </a:r>
          </a:p>
        </p:txBody>
      </p:sp>
      <p:pic>
        <p:nvPicPr>
          <p:cNvPr id="5" name="Picture 2" descr="Resultado de imagen de gif de bebe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6652" y="0"/>
            <a:ext cx="3619500" cy="21717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1000" contrast="94000"/>
          </a:blip>
          <a:srcRect/>
          <a:stretch>
            <a:fillRect/>
          </a:stretch>
        </p:blipFill>
        <p:spPr bwMode="auto">
          <a:xfrm>
            <a:off x="0" y="-19050"/>
            <a:ext cx="104775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9" name="Picture 1" descr="C:\Users\Jose Luis\Desktop\samye-ugarnye-semejnye-fotosessii-ox-uzh-eti-deti_0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0966" y="500042"/>
            <a:ext cx="9756580" cy="471490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66982" y="5929330"/>
            <a:ext cx="58311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latin typeface="Arial Black" pitchFamily="34" charset="0"/>
              </a:rPr>
              <a:t>La hija ya no quiere ser fotografiada con él ..</a:t>
            </a: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1000" contrast="94000"/>
          </a:blip>
          <a:srcRect/>
          <a:stretch>
            <a:fillRect/>
          </a:stretch>
        </p:blipFill>
        <p:spPr bwMode="auto">
          <a:xfrm>
            <a:off x="0" y="-19050"/>
            <a:ext cx="104775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6" name="AutoShape 2" descr="samye-ugarnye-semejnye-fotosessii-ox-uzh-eti-deti_013"/>
          <p:cNvSpPr>
            <a:spLocks noChangeAspect="1" noChangeArrowheads="1"/>
          </p:cNvSpPr>
          <p:nvPr/>
        </p:nvSpPr>
        <p:spPr bwMode="auto">
          <a:xfrm>
            <a:off x="178263" y="-144463"/>
            <a:ext cx="34925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147" name="Picture 3" descr="C:\Users\Jose Luis\Desktop\samye-ugarnye-semejnye-fotosessii-ox-uzh-eti-deti_0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67048" y="-142900"/>
            <a:ext cx="6000792" cy="735811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95280" y="5929330"/>
            <a:ext cx="22789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latin typeface="Arial Black" pitchFamily="34" charset="0"/>
              </a:rPr>
              <a:t>¡No puede parar!</a:t>
            </a:r>
          </a:p>
        </p:txBody>
      </p:sp>
      <p:pic>
        <p:nvPicPr>
          <p:cNvPr id="6" name="Picture 2" descr="Resultado de imagen de gif de bebe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14290"/>
            <a:ext cx="3619500" cy="21717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81000"/>
          </a:blip>
          <a:srcRect/>
          <a:stretch>
            <a:fillRect/>
          </a:stretch>
        </p:blipFill>
        <p:spPr bwMode="auto">
          <a:xfrm>
            <a:off x="-1" y="0"/>
            <a:ext cx="10477501" cy="6858000"/>
          </a:xfrm>
          <a:prstGeom prst="rect">
            <a:avLst/>
          </a:prstGeom>
          <a:noFill/>
        </p:spPr>
      </p:pic>
      <p:pic>
        <p:nvPicPr>
          <p:cNvPr id="34818" name="Picture 2" descr="C:\Users\Jose Luis\Desktop\samye-ugarnye-semejnye-fotosessii-ox-uzh-eti-deti_0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2404" y="285728"/>
            <a:ext cx="9795888" cy="564360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52998" y="6143644"/>
            <a:ext cx="16730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latin typeface="Arial Black" pitchFamily="34" charset="0"/>
              </a:rPr>
              <a:t>Que Alegre</a:t>
            </a:r>
            <a:r>
              <a:rPr lang="es-ES" b="1" dirty="0">
                <a:latin typeface="Arial Black" pitchFamily="34" charset="0"/>
              </a:rPr>
              <a:t>.</a:t>
            </a: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1000" contrast="94000"/>
          </a:blip>
          <a:srcRect/>
          <a:stretch>
            <a:fillRect/>
          </a:stretch>
        </p:blipFill>
        <p:spPr bwMode="auto">
          <a:xfrm>
            <a:off x="0" y="-19050"/>
            <a:ext cx="104775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AutoShape 2" descr="samye-ugarnye-semejnye-fotosessii-ox-uzh-eti-deti_016"/>
          <p:cNvSpPr>
            <a:spLocks noChangeAspect="1" noChangeArrowheads="1"/>
          </p:cNvSpPr>
          <p:nvPr/>
        </p:nvSpPr>
        <p:spPr bwMode="auto">
          <a:xfrm>
            <a:off x="178263" y="-144463"/>
            <a:ext cx="34925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123" name="Picture 3" descr="C:\Users\Jose Luis\Desktop\samye-ugarnye-semejnye-fotosessii-ox-uzh-eti-deti_0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3842" y="214290"/>
            <a:ext cx="9546382" cy="54292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095610" y="6143644"/>
            <a:ext cx="43712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latin typeface="Arial Black" pitchFamily="34" charset="0"/>
              </a:rPr>
              <a:t>El retrato con papá no </a:t>
            </a:r>
            <a:r>
              <a:rPr lang="es-ES" b="1" dirty="0" smtClean="0">
                <a:latin typeface="Arial Black" pitchFamily="34" charset="0"/>
              </a:rPr>
              <a:t>salió bien.</a:t>
            </a:r>
            <a:endParaRPr lang="es-ES" b="1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81000"/>
          </a:blip>
          <a:srcRect/>
          <a:stretch>
            <a:fillRect/>
          </a:stretch>
        </p:blipFill>
        <p:spPr bwMode="auto">
          <a:xfrm>
            <a:off x="-1" y="0"/>
            <a:ext cx="10477501" cy="6858000"/>
          </a:xfrm>
          <a:prstGeom prst="rect">
            <a:avLst/>
          </a:prstGeom>
          <a:noFill/>
        </p:spPr>
      </p:pic>
      <p:pic>
        <p:nvPicPr>
          <p:cNvPr id="4097" name="Picture 1" descr="C:\Users\Jose Luis\Desktop\samye-ugarnye-semejnye-fotosessii-ox-uzh-eti-deti_0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38222" y="0"/>
            <a:ext cx="8088308" cy="628652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10056" y="6357958"/>
            <a:ext cx="17728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latin typeface="Arial Black" pitchFamily="34" charset="0"/>
              </a:rPr>
              <a:t>¡Otra </a:t>
            </a:r>
            <a:r>
              <a:rPr lang="es-ES" b="1" dirty="0" smtClean="0">
                <a:latin typeface="Arial Black" pitchFamily="34" charset="0"/>
              </a:rPr>
              <a:t>vez </a:t>
            </a:r>
            <a:r>
              <a:rPr lang="es-ES" b="1" dirty="0" err="1" smtClean="0">
                <a:latin typeface="Arial Black" pitchFamily="34" charset="0"/>
              </a:rPr>
              <a:t>nó</a:t>
            </a:r>
            <a:r>
              <a:rPr lang="es-ES" b="1" dirty="0" smtClean="0">
                <a:latin typeface="Arial Black" pitchFamily="34" charset="0"/>
              </a:rPr>
              <a:t>!</a:t>
            </a:r>
            <a:endParaRPr lang="es-ES" b="1" dirty="0">
              <a:latin typeface="Arial Black" pitchFamily="34" charset="0"/>
            </a:endParaRPr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4000" contrast="69000"/>
          </a:blip>
          <a:srcRect/>
          <a:stretch>
            <a:fillRect/>
          </a:stretch>
        </p:blipFill>
        <p:spPr bwMode="auto">
          <a:xfrm>
            <a:off x="-1" y="0"/>
            <a:ext cx="10477501" cy="6858000"/>
          </a:xfrm>
          <a:prstGeom prst="rect">
            <a:avLst/>
          </a:prstGeom>
          <a:noFill/>
        </p:spPr>
      </p:pic>
      <p:pic>
        <p:nvPicPr>
          <p:cNvPr id="3073" name="Picture 1" descr="C:\Users\Jose Luis\Desktop\samye-ugarnye-semejnye-fotosessii-ox-uzh-eti-deti_0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5279" y="500042"/>
            <a:ext cx="9208805" cy="557216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52602" y="6286520"/>
            <a:ext cx="714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latin typeface="Arial Black" pitchFamily="34" charset="0"/>
              </a:rPr>
              <a:t>¿Qué puede salir mal al tomar imágenes de un bebé?</a:t>
            </a:r>
          </a:p>
        </p:txBody>
      </p:sp>
    </p:spTree>
  </p:cSld>
  <p:clrMapOvr>
    <a:masterClrMapping/>
  </p:clrMapOvr>
  <p:transition spd="med" advTm="1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4000" contrast="69000"/>
          </a:blip>
          <a:srcRect/>
          <a:stretch>
            <a:fillRect/>
          </a:stretch>
        </p:blipFill>
        <p:spPr bwMode="auto">
          <a:xfrm>
            <a:off x="-1" y="0"/>
            <a:ext cx="10477501" cy="6858000"/>
          </a:xfrm>
          <a:prstGeom prst="rect">
            <a:avLst/>
          </a:prstGeom>
          <a:noFill/>
        </p:spPr>
      </p:pic>
      <p:pic>
        <p:nvPicPr>
          <p:cNvPr id="33795" name="Picture 3" descr="C:\Users\Jose Luis\Desktop\samye-ugarnye-semejnye-fotosessii-ox-uzh-eti-deti_0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2470" y="357166"/>
            <a:ext cx="8731250" cy="5357850"/>
          </a:xfrm>
          <a:prstGeom prst="rect">
            <a:avLst/>
          </a:prstGeom>
          <a:noFill/>
        </p:spPr>
      </p:pic>
      <p:sp>
        <p:nvSpPr>
          <p:cNvPr id="33794" name="AutoShape 2" descr="samye-ugarnye-semejnye-fotosessiiii-ox-uzh-eti-deti_014"/>
          <p:cNvSpPr>
            <a:spLocks noChangeAspect="1" noChangeArrowheads="1"/>
          </p:cNvSpPr>
          <p:nvPr/>
        </p:nvSpPr>
        <p:spPr bwMode="auto">
          <a:xfrm>
            <a:off x="178263" y="-144463"/>
            <a:ext cx="34925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2166916" y="6000768"/>
            <a:ext cx="66511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latin typeface="Arial Black" pitchFamily="34" charset="0"/>
              </a:rPr>
              <a:t>"Amo a mi hijo (en pantalones cortos), pero me gusta más </a:t>
            </a:r>
            <a:r>
              <a:rPr lang="es-ES" b="1" dirty="0" smtClean="0">
                <a:latin typeface="Arial Black" pitchFamily="34" charset="0"/>
              </a:rPr>
              <a:t>mi nieto </a:t>
            </a:r>
            <a:r>
              <a:rPr lang="es-ES" b="1" dirty="0">
                <a:latin typeface="Arial Black" pitchFamily="34" charset="0"/>
              </a:rPr>
              <a:t>(¡él está sobre sus hombros!)".</a:t>
            </a:r>
          </a:p>
        </p:txBody>
      </p:sp>
    </p:spTree>
  </p:cSld>
  <p:clrMapOvr>
    <a:masterClrMapping/>
  </p:clrMapOvr>
  <p:transition spd="med" advTm="1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3" name="Picture 7" descr="Imagen relacionad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10452" y="142852"/>
            <a:ext cx="3017120" cy="3786191"/>
          </a:xfrm>
          <a:prstGeom prst="rect">
            <a:avLst/>
          </a:prstGeom>
          <a:noFill/>
        </p:spPr>
      </p:pic>
      <p:sp>
        <p:nvSpPr>
          <p:cNvPr id="24578" name="AutoShape 2" descr="Resultado de imagen de gif de beb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24580" name="AutoShape 4" descr="Resultado de imagen de gif de beb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4581" name="Picture 5" descr="C:\Documents and Settings\Jose Luis\Escritorio\450_100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57628"/>
            <a:ext cx="3844897" cy="2409830"/>
          </a:xfrm>
          <a:prstGeom prst="rect">
            <a:avLst/>
          </a:prstGeom>
          <a:noFill/>
        </p:spPr>
      </p:pic>
      <p:sp>
        <p:nvSpPr>
          <p:cNvPr id="12" name="11 Combinar"/>
          <p:cNvSpPr/>
          <p:nvPr/>
        </p:nvSpPr>
        <p:spPr>
          <a:xfrm>
            <a:off x="0" y="0"/>
            <a:ext cx="10477500" cy="3357560"/>
          </a:xfrm>
          <a:prstGeom prst="flowChartMerg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Extracto"/>
          <p:cNvSpPr/>
          <p:nvPr/>
        </p:nvSpPr>
        <p:spPr>
          <a:xfrm>
            <a:off x="0" y="3357562"/>
            <a:ext cx="10477500" cy="3500438"/>
          </a:xfrm>
          <a:prstGeom prst="flowChartExtra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Triángulo isósceles"/>
          <p:cNvSpPr/>
          <p:nvPr/>
        </p:nvSpPr>
        <p:spPr>
          <a:xfrm rot="5400000" flipV="1">
            <a:off x="4388198" y="768698"/>
            <a:ext cx="6858000" cy="5320605"/>
          </a:xfrm>
          <a:prstGeom prst="triangle">
            <a:avLst>
              <a:gd name="adj" fmla="val 48333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Triángulo isósceles"/>
          <p:cNvSpPr/>
          <p:nvPr/>
        </p:nvSpPr>
        <p:spPr>
          <a:xfrm rot="5400000">
            <a:off x="-768697" y="768697"/>
            <a:ext cx="6858000" cy="5320606"/>
          </a:xfrm>
          <a:prstGeom prst="triangle">
            <a:avLst>
              <a:gd name="adj" fmla="val 48889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Forma libre 3"/>
          <p:cNvSpPr/>
          <p:nvPr/>
        </p:nvSpPr>
        <p:spPr>
          <a:xfrm rot="5400000">
            <a:off x="1792422" y="339911"/>
            <a:ext cx="3672408" cy="4042949"/>
          </a:xfrm>
          <a:custGeom>
            <a:avLst/>
            <a:gdLst>
              <a:gd name="connsiteX0" fmla="*/ 2247955 w 4120455"/>
              <a:gd name="connsiteY0" fmla="*/ 2207760 h 4079183"/>
              <a:gd name="connsiteX1" fmla="*/ 2291061 w 4120455"/>
              <a:gd name="connsiteY1" fmla="*/ 2209946 h 4079183"/>
              <a:gd name="connsiteX2" fmla="*/ 2294361 w 4120455"/>
              <a:gd name="connsiteY2" fmla="*/ 2209832 h 4079183"/>
              <a:gd name="connsiteX3" fmla="*/ 2288899 w 4120455"/>
              <a:gd name="connsiteY3" fmla="*/ 2196879 h 4079183"/>
              <a:gd name="connsiteX4" fmla="*/ 2278854 w 4120455"/>
              <a:gd name="connsiteY4" fmla="*/ 2165662 h 4079183"/>
              <a:gd name="connsiteX5" fmla="*/ 2270848 w 4120455"/>
              <a:gd name="connsiteY5" fmla="*/ 2180274 h 4079183"/>
              <a:gd name="connsiteX6" fmla="*/ 2182000 w 4120455"/>
              <a:gd name="connsiteY6" fmla="*/ 1820062 h 4079183"/>
              <a:gd name="connsiteX7" fmla="*/ 2202241 w 4120455"/>
              <a:gd name="connsiteY7" fmla="*/ 1830946 h 4079183"/>
              <a:gd name="connsiteX8" fmla="*/ 2230739 w 4120455"/>
              <a:gd name="connsiteY8" fmla="*/ 1854239 h 4079183"/>
              <a:gd name="connsiteX9" fmla="*/ 2233260 w 4120455"/>
              <a:gd name="connsiteY9" fmla="*/ 1809855 h 4079183"/>
              <a:gd name="connsiteX10" fmla="*/ 2232999 w 4120455"/>
              <a:gd name="connsiteY10" fmla="*/ 1801100 h 4079183"/>
              <a:gd name="connsiteX11" fmla="*/ 2199092 w 4120455"/>
              <a:gd name="connsiteY11" fmla="*/ 1814813 h 4079183"/>
              <a:gd name="connsiteX12" fmla="*/ 2119037 w 4120455"/>
              <a:gd name="connsiteY12" fmla="*/ 1795428 h 4079183"/>
              <a:gd name="connsiteX13" fmla="*/ 2143778 w 4120455"/>
              <a:gd name="connsiteY13" fmla="*/ 1803036 h 4079183"/>
              <a:gd name="connsiteX14" fmla="*/ 2134537 w 4120455"/>
              <a:gd name="connsiteY14" fmla="*/ 1785457 h 4079183"/>
              <a:gd name="connsiteX15" fmla="*/ 2133984 w 4120455"/>
              <a:gd name="connsiteY15" fmla="*/ 1785881 h 4079183"/>
              <a:gd name="connsiteX16" fmla="*/ 2021240 w 4120455"/>
              <a:gd name="connsiteY16" fmla="*/ 1791867 h 4079183"/>
              <a:gd name="connsiteX17" fmla="*/ 2060227 w 4120455"/>
              <a:gd name="connsiteY17" fmla="*/ 1787973 h 4079183"/>
              <a:gd name="connsiteX18" fmla="*/ 2077938 w 4120455"/>
              <a:gd name="connsiteY18" fmla="*/ 1789742 h 4079183"/>
              <a:gd name="connsiteX19" fmla="*/ 2042994 w 4120455"/>
              <a:gd name="connsiteY19" fmla="*/ 1752565 h 4079183"/>
              <a:gd name="connsiteX20" fmla="*/ 1889463 w 4120455"/>
              <a:gd name="connsiteY20" fmla="*/ 2229436 h 4079183"/>
              <a:gd name="connsiteX21" fmla="*/ 1894050 w 4120455"/>
              <a:gd name="connsiteY21" fmla="*/ 2228488 h 4079183"/>
              <a:gd name="connsiteX22" fmla="*/ 1889718 w 4120455"/>
              <a:gd name="connsiteY22" fmla="*/ 2224948 h 4079183"/>
              <a:gd name="connsiteX23" fmla="*/ 1861734 w 4120455"/>
              <a:gd name="connsiteY23" fmla="*/ 1870873 h 4079183"/>
              <a:gd name="connsiteX24" fmla="*/ 1864862 w 4120455"/>
              <a:gd name="connsiteY24" fmla="*/ 1880593 h 4079183"/>
              <a:gd name="connsiteX25" fmla="*/ 1872503 w 4120455"/>
              <a:gd name="connsiteY25" fmla="*/ 1871419 h 4079183"/>
              <a:gd name="connsiteX26" fmla="*/ 1761162 w 4120455"/>
              <a:gd name="connsiteY26" fmla="*/ 2051696 h 4079183"/>
              <a:gd name="connsiteX27" fmla="*/ 1810164 w 4120455"/>
              <a:gd name="connsiteY27" fmla="*/ 2078280 h 4079183"/>
              <a:gd name="connsiteX28" fmla="*/ 1806227 w 4120455"/>
              <a:gd name="connsiteY28" fmla="*/ 2039592 h 4079183"/>
              <a:gd name="connsiteX29" fmla="*/ 1809472 w 4120455"/>
              <a:gd name="connsiteY29" fmla="*/ 2007704 h 4079183"/>
              <a:gd name="connsiteX30" fmla="*/ 0 w 4120455"/>
              <a:gd name="connsiteY30" fmla="*/ 2234465 h 4079183"/>
              <a:gd name="connsiteX31" fmla="*/ 37062 w 4120455"/>
              <a:gd name="connsiteY31" fmla="*/ 2180985 h 4079183"/>
              <a:gd name="connsiteX32" fmla="*/ 1281303 w 4120455"/>
              <a:gd name="connsiteY32" fmla="*/ 1734502 h 4079183"/>
              <a:gd name="connsiteX33" fmla="*/ 1518546 w 4120455"/>
              <a:gd name="connsiteY33" fmla="*/ 1746185 h 4079183"/>
              <a:gd name="connsiteX34" fmla="*/ 1709604 w 4120455"/>
              <a:gd name="connsiteY34" fmla="*/ 1774952 h 4079183"/>
              <a:gd name="connsiteX35" fmla="*/ 1659361 w 4120455"/>
              <a:gd name="connsiteY35" fmla="*/ 1714138 h 4079183"/>
              <a:gd name="connsiteX36" fmla="*/ 1197672 w 4120455"/>
              <a:gd name="connsiteY36" fmla="*/ 1364395 h 4079183"/>
              <a:gd name="connsiteX37" fmla="*/ 194493 w 4120455"/>
              <a:gd name="connsiteY37" fmla="*/ 1177646 h 4079183"/>
              <a:gd name="connsiteX38" fmla="*/ 144232 w 4120455"/>
              <a:gd name="connsiteY38" fmla="*/ 1193369 h 4079183"/>
              <a:gd name="connsiteX39" fmla="*/ 202582 w 4120455"/>
              <a:gd name="connsiteY39" fmla="*/ 1163641 h 4079183"/>
              <a:gd name="connsiteX40" fmla="*/ 1510018 w 4120455"/>
              <a:gd name="connsiteY40" fmla="*/ 1354348 h 4079183"/>
              <a:gd name="connsiteX41" fmla="*/ 1647466 w 4120455"/>
              <a:gd name="connsiteY41" fmla="*/ 1435898 h 4079183"/>
              <a:gd name="connsiteX42" fmla="*/ 1548994 w 4120455"/>
              <a:gd name="connsiteY42" fmla="*/ 1306303 h 4079183"/>
              <a:gd name="connsiteX43" fmla="*/ 1409441 w 4120455"/>
              <a:gd name="connsiteY43" fmla="*/ 1158474 h 4079183"/>
              <a:gd name="connsiteX44" fmla="*/ 492635 w 4120455"/>
              <a:gd name="connsiteY44" fmla="*/ 710469 h 4079183"/>
              <a:gd name="connsiteX45" fmla="*/ 440000 w 4120455"/>
              <a:gd name="connsiteY45" fmla="*/ 712190 h 4079183"/>
              <a:gd name="connsiteX46" fmla="*/ 504171 w 4120455"/>
              <a:gd name="connsiteY46" fmla="*/ 699134 h 4079183"/>
              <a:gd name="connsiteX47" fmla="*/ 1713116 w 4120455"/>
              <a:gd name="connsiteY47" fmla="*/ 1232249 h 4079183"/>
              <a:gd name="connsiteX48" fmla="*/ 1985152 w 4120455"/>
              <a:gd name="connsiteY48" fmla="*/ 1541893 h 4079183"/>
              <a:gd name="connsiteX49" fmla="*/ 1992171 w 4120455"/>
              <a:gd name="connsiteY49" fmla="*/ 1552555 h 4079183"/>
              <a:gd name="connsiteX50" fmla="*/ 1995450 w 4120455"/>
              <a:gd name="connsiteY50" fmla="*/ 1504061 h 4079183"/>
              <a:gd name="connsiteX51" fmla="*/ 1928312 w 4120455"/>
              <a:gd name="connsiteY51" fmla="*/ 998167 h 4079183"/>
              <a:gd name="connsiteX52" fmla="*/ 1371674 w 4120455"/>
              <a:gd name="connsiteY52" fmla="*/ 151667 h 4079183"/>
              <a:gd name="connsiteX53" fmla="*/ 1325569 w 4120455"/>
              <a:gd name="connsiteY53" fmla="*/ 126750 h 4079183"/>
              <a:gd name="connsiteX54" fmla="*/ 1387429 w 4120455"/>
              <a:gd name="connsiteY54" fmla="*/ 147672 h 4079183"/>
              <a:gd name="connsiteX55" fmla="*/ 2151159 w 4120455"/>
              <a:gd name="connsiteY55" fmla="*/ 1214161 h 4079183"/>
              <a:gd name="connsiteX56" fmla="*/ 2179914 w 4120455"/>
              <a:gd name="connsiteY56" fmla="*/ 1342584 h 4079183"/>
              <a:gd name="connsiteX57" fmla="*/ 2203144 w 4120455"/>
              <a:gd name="connsiteY57" fmla="*/ 1178135 h 4079183"/>
              <a:gd name="connsiteX58" fmla="*/ 2211372 w 4120455"/>
              <a:gd name="connsiteY58" fmla="*/ 1000784 h 4079183"/>
              <a:gd name="connsiteX59" fmla="*/ 1901153 w 4120455"/>
              <a:gd name="connsiteY59" fmla="*/ 36330 h 4079183"/>
              <a:gd name="connsiteX60" fmla="*/ 1863382 w 4120455"/>
              <a:gd name="connsiteY60" fmla="*/ 0 h 4079183"/>
              <a:gd name="connsiteX61" fmla="*/ 1917403 w 4120455"/>
              <a:gd name="connsiteY61" fmla="*/ 36690 h 4079183"/>
              <a:gd name="connsiteX62" fmla="*/ 2368404 w 4120455"/>
              <a:gd name="connsiteY62" fmla="*/ 1268469 h 4079183"/>
              <a:gd name="connsiteX63" fmla="*/ 2356602 w 4120455"/>
              <a:gd name="connsiteY63" fmla="*/ 1503336 h 4079183"/>
              <a:gd name="connsiteX64" fmla="*/ 2340591 w 4120455"/>
              <a:gd name="connsiteY64" fmla="*/ 1607554 h 4079183"/>
              <a:gd name="connsiteX65" fmla="*/ 2399971 w 4120455"/>
              <a:gd name="connsiteY65" fmla="*/ 1544983 h 4079183"/>
              <a:gd name="connsiteX66" fmla="*/ 2628814 w 4120455"/>
              <a:gd name="connsiteY66" fmla="*/ 1219913 h 4079183"/>
              <a:gd name="connsiteX67" fmla="*/ 2830004 w 4120455"/>
              <a:gd name="connsiteY67" fmla="*/ 225822 h 4079183"/>
              <a:gd name="connsiteX68" fmla="*/ 2814788 w 4120455"/>
              <a:gd name="connsiteY68" fmla="*/ 175955 h 4079183"/>
              <a:gd name="connsiteX69" fmla="*/ 2844027 w 4120455"/>
              <a:gd name="connsiteY69" fmla="*/ 233873 h 4079183"/>
              <a:gd name="connsiteX70" fmla="*/ 2634955 w 4120455"/>
              <a:gd name="connsiteY70" fmla="*/ 1529595 h 4079183"/>
              <a:gd name="connsiteX71" fmla="*/ 2588031 w 4120455"/>
              <a:gd name="connsiteY71" fmla="*/ 1605594 h 4079183"/>
              <a:gd name="connsiteX72" fmla="*/ 2625013 w 4120455"/>
              <a:gd name="connsiteY72" fmla="*/ 1579505 h 4079183"/>
              <a:gd name="connsiteX73" fmla="*/ 2827155 w 4120455"/>
              <a:gd name="connsiteY73" fmla="*/ 1401640 h 4079183"/>
              <a:gd name="connsiteX74" fmla="*/ 3286648 w 4120455"/>
              <a:gd name="connsiteY74" fmla="*/ 497448 h 4079183"/>
              <a:gd name="connsiteX75" fmla="*/ 3285309 w 4120455"/>
              <a:gd name="connsiteY75" fmla="*/ 445330 h 4079183"/>
              <a:gd name="connsiteX76" fmla="*/ 3298009 w 4120455"/>
              <a:gd name="connsiteY76" fmla="*/ 508954 h 4079183"/>
              <a:gd name="connsiteX77" fmla="*/ 2750327 w 4120455"/>
              <a:gd name="connsiteY77" fmla="*/ 1701703 h 4079183"/>
              <a:gd name="connsiteX78" fmla="*/ 2595767 w 4120455"/>
              <a:gd name="connsiteY78" fmla="*/ 1844879 h 4079183"/>
              <a:gd name="connsiteX79" fmla="*/ 2446090 w 4120455"/>
              <a:gd name="connsiteY79" fmla="*/ 1960469 h 4079183"/>
              <a:gd name="connsiteX80" fmla="*/ 2521247 w 4120455"/>
              <a:gd name="connsiteY80" fmla="*/ 1969738 h 4079183"/>
              <a:gd name="connsiteX81" fmla="*/ 3111376 w 4120455"/>
              <a:gd name="connsiteY81" fmla="*/ 1903405 h 4079183"/>
              <a:gd name="connsiteX82" fmla="*/ 3968108 w 4120455"/>
              <a:gd name="connsiteY82" fmla="*/ 1347155 h 4079183"/>
              <a:gd name="connsiteX83" fmla="*/ 3993481 w 4120455"/>
              <a:gd name="connsiteY83" fmla="*/ 1301316 h 4079183"/>
              <a:gd name="connsiteX84" fmla="*/ 3972057 w 4120455"/>
              <a:gd name="connsiteY84" fmla="*/ 1362755 h 4079183"/>
              <a:gd name="connsiteX85" fmla="*/ 2892351 w 4120455"/>
              <a:gd name="connsiteY85" fmla="*/ 2125461 h 4079183"/>
              <a:gd name="connsiteX86" fmla="*/ 2759949 w 4120455"/>
              <a:gd name="connsiteY86" fmla="*/ 2155246 h 4079183"/>
              <a:gd name="connsiteX87" fmla="*/ 2901299 w 4120455"/>
              <a:gd name="connsiteY87" fmla="*/ 2178178 h 4079183"/>
              <a:gd name="connsiteX88" fmla="*/ 3109546 w 4120455"/>
              <a:gd name="connsiteY88" fmla="*/ 2189221 h 4079183"/>
              <a:gd name="connsiteX89" fmla="*/ 4083757 w 4120455"/>
              <a:gd name="connsiteY89" fmla="*/ 1882110 h 4079183"/>
              <a:gd name="connsiteX90" fmla="*/ 4120455 w 4120455"/>
              <a:gd name="connsiteY90" fmla="*/ 1844717 h 4079183"/>
              <a:gd name="connsiteX91" fmla="*/ 4083394 w 4120455"/>
              <a:gd name="connsiteY91" fmla="*/ 1898197 h 4079183"/>
              <a:gd name="connsiteX92" fmla="*/ 2839152 w 4120455"/>
              <a:gd name="connsiteY92" fmla="*/ 2344680 h 4079183"/>
              <a:gd name="connsiteX93" fmla="*/ 2601909 w 4120455"/>
              <a:gd name="connsiteY93" fmla="*/ 2332997 h 4079183"/>
              <a:gd name="connsiteX94" fmla="*/ 2484638 w 4120455"/>
              <a:gd name="connsiteY94" fmla="*/ 2315339 h 4079183"/>
              <a:gd name="connsiteX95" fmla="*/ 2496854 w 4120455"/>
              <a:gd name="connsiteY95" fmla="*/ 2328167 h 4079183"/>
              <a:gd name="connsiteX96" fmla="*/ 2894671 w 4120455"/>
              <a:gd name="connsiteY96" fmla="*/ 2613394 h 4079183"/>
              <a:gd name="connsiteX97" fmla="*/ 3897851 w 4120455"/>
              <a:gd name="connsiteY97" fmla="*/ 2800144 h 4079183"/>
              <a:gd name="connsiteX98" fmla="*/ 3948111 w 4120455"/>
              <a:gd name="connsiteY98" fmla="*/ 2784421 h 4079183"/>
              <a:gd name="connsiteX99" fmla="*/ 3889763 w 4120455"/>
              <a:gd name="connsiteY99" fmla="*/ 2814149 h 4079183"/>
              <a:gd name="connsiteX100" fmla="*/ 2582326 w 4120455"/>
              <a:gd name="connsiteY100" fmla="*/ 2623442 h 4079183"/>
              <a:gd name="connsiteX101" fmla="*/ 2496617 w 4120455"/>
              <a:gd name="connsiteY101" fmla="*/ 2572590 h 4079183"/>
              <a:gd name="connsiteX102" fmla="*/ 2593207 w 4120455"/>
              <a:gd name="connsiteY102" fmla="*/ 2692855 h 4079183"/>
              <a:gd name="connsiteX103" fmla="*/ 2711014 w 4120455"/>
              <a:gd name="connsiteY103" fmla="*/ 2815493 h 4079183"/>
              <a:gd name="connsiteX104" fmla="*/ 3627821 w 4120455"/>
              <a:gd name="connsiteY104" fmla="*/ 3263498 h 4079183"/>
              <a:gd name="connsiteX105" fmla="*/ 3680455 w 4120455"/>
              <a:gd name="connsiteY105" fmla="*/ 3261777 h 4079183"/>
              <a:gd name="connsiteX106" fmla="*/ 3616285 w 4120455"/>
              <a:gd name="connsiteY106" fmla="*/ 3274833 h 4079183"/>
              <a:gd name="connsiteX107" fmla="*/ 2407339 w 4120455"/>
              <a:gd name="connsiteY107" fmla="*/ 2741718 h 4079183"/>
              <a:gd name="connsiteX108" fmla="*/ 2135304 w 4120455"/>
              <a:gd name="connsiteY108" fmla="*/ 2432074 h 4079183"/>
              <a:gd name="connsiteX109" fmla="*/ 2134736 w 4120455"/>
              <a:gd name="connsiteY109" fmla="*/ 2431212 h 4079183"/>
              <a:gd name="connsiteX110" fmla="*/ 2125007 w 4120455"/>
              <a:gd name="connsiteY110" fmla="*/ 2575119 h 4079183"/>
              <a:gd name="connsiteX111" fmla="*/ 2192146 w 4120455"/>
              <a:gd name="connsiteY111" fmla="*/ 3081014 h 4079183"/>
              <a:gd name="connsiteX112" fmla="*/ 2748783 w 4120455"/>
              <a:gd name="connsiteY112" fmla="*/ 3927513 h 4079183"/>
              <a:gd name="connsiteX113" fmla="*/ 2794888 w 4120455"/>
              <a:gd name="connsiteY113" fmla="*/ 3952430 h 4079183"/>
              <a:gd name="connsiteX114" fmla="*/ 2733027 w 4120455"/>
              <a:gd name="connsiteY114" fmla="*/ 3931508 h 4079183"/>
              <a:gd name="connsiteX115" fmla="*/ 1969298 w 4120455"/>
              <a:gd name="connsiteY115" fmla="*/ 2865020 h 4079183"/>
              <a:gd name="connsiteX116" fmla="*/ 1940542 w 4120455"/>
              <a:gd name="connsiteY116" fmla="*/ 2736593 h 4079183"/>
              <a:gd name="connsiteX117" fmla="*/ 1917312 w 4120455"/>
              <a:gd name="connsiteY117" fmla="*/ 2901048 h 4079183"/>
              <a:gd name="connsiteX118" fmla="*/ 1909084 w 4120455"/>
              <a:gd name="connsiteY118" fmla="*/ 3078399 h 4079183"/>
              <a:gd name="connsiteX119" fmla="*/ 2219302 w 4120455"/>
              <a:gd name="connsiteY119" fmla="*/ 4042853 h 4079183"/>
              <a:gd name="connsiteX120" fmla="*/ 2257073 w 4120455"/>
              <a:gd name="connsiteY120" fmla="*/ 4079183 h 4079183"/>
              <a:gd name="connsiteX121" fmla="*/ 2203052 w 4120455"/>
              <a:gd name="connsiteY121" fmla="*/ 4042493 h 4079183"/>
              <a:gd name="connsiteX122" fmla="*/ 1752052 w 4120455"/>
              <a:gd name="connsiteY122" fmla="*/ 2810714 h 4079183"/>
              <a:gd name="connsiteX123" fmla="*/ 1763854 w 4120455"/>
              <a:gd name="connsiteY123" fmla="*/ 2575848 h 4079183"/>
              <a:gd name="connsiteX124" fmla="*/ 1795353 w 4120455"/>
              <a:gd name="connsiteY124" fmla="*/ 2370813 h 4079183"/>
              <a:gd name="connsiteX125" fmla="*/ 1705985 w 4120455"/>
              <a:gd name="connsiteY125" fmla="*/ 2442418 h 4079183"/>
              <a:gd name="connsiteX126" fmla="*/ 1347314 w 4120455"/>
              <a:gd name="connsiteY126" fmla="*/ 2899288 h 4079183"/>
              <a:gd name="connsiteX127" fmla="*/ 1146125 w 4120455"/>
              <a:gd name="connsiteY127" fmla="*/ 3893380 h 4079183"/>
              <a:gd name="connsiteX128" fmla="*/ 1161340 w 4120455"/>
              <a:gd name="connsiteY128" fmla="*/ 3943246 h 4079183"/>
              <a:gd name="connsiteX129" fmla="*/ 1132101 w 4120455"/>
              <a:gd name="connsiteY129" fmla="*/ 3885327 h 4079183"/>
              <a:gd name="connsiteX130" fmla="*/ 1094807 w 4120455"/>
              <a:gd name="connsiteY130" fmla="*/ 3755865 h 4079183"/>
              <a:gd name="connsiteX131" fmla="*/ 1341173 w 4120455"/>
              <a:gd name="connsiteY131" fmla="*/ 2589606 h 4079183"/>
              <a:gd name="connsiteX132" fmla="*/ 1435614 w 4120455"/>
              <a:gd name="connsiteY132" fmla="*/ 2436648 h 4079183"/>
              <a:gd name="connsiteX133" fmla="*/ 1293908 w 4120455"/>
              <a:gd name="connsiteY133" fmla="*/ 2540517 h 4079183"/>
              <a:gd name="connsiteX134" fmla="*/ 1143526 w 4120455"/>
              <a:gd name="connsiteY134" fmla="*/ 2677545 h 4079183"/>
              <a:gd name="connsiteX135" fmla="*/ 684034 w 4120455"/>
              <a:gd name="connsiteY135" fmla="*/ 3581736 h 4079183"/>
              <a:gd name="connsiteX136" fmla="*/ 685371 w 4120455"/>
              <a:gd name="connsiteY136" fmla="*/ 3633855 h 4079183"/>
              <a:gd name="connsiteX137" fmla="*/ 672671 w 4120455"/>
              <a:gd name="connsiteY137" fmla="*/ 3570230 h 4079183"/>
              <a:gd name="connsiteX138" fmla="*/ 671325 w 4120455"/>
              <a:gd name="connsiteY138" fmla="*/ 3435509 h 4079183"/>
              <a:gd name="connsiteX139" fmla="*/ 1220354 w 4120455"/>
              <a:gd name="connsiteY139" fmla="*/ 2377482 h 4079183"/>
              <a:gd name="connsiteX140" fmla="*/ 1535190 w 4120455"/>
              <a:gd name="connsiteY140" fmla="*/ 2110531 h 4079183"/>
              <a:gd name="connsiteX141" fmla="*/ 1539492 w 4120455"/>
              <a:gd name="connsiteY141" fmla="*/ 2107802 h 4079183"/>
              <a:gd name="connsiteX142" fmla="*/ 1519715 w 4120455"/>
              <a:gd name="connsiteY142" fmla="*/ 2106588 h 4079183"/>
              <a:gd name="connsiteX143" fmla="*/ 1009081 w 4120455"/>
              <a:gd name="connsiteY143" fmla="*/ 2175774 h 4079183"/>
              <a:gd name="connsiteX144" fmla="*/ 152348 w 4120455"/>
              <a:gd name="connsiteY144" fmla="*/ 2732024 h 4079183"/>
              <a:gd name="connsiteX145" fmla="*/ 126976 w 4120455"/>
              <a:gd name="connsiteY145" fmla="*/ 2777863 h 4079183"/>
              <a:gd name="connsiteX146" fmla="*/ 148400 w 4120455"/>
              <a:gd name="connsiteY146" fmla="*/ 2716425 h 4079183"/>
              <a:gd name="connsiteX147" fmla="*/ 1228105 w 4120455"/>
              <a:gd name="connsiteY147" fmla="*/ 1953718 h 4079183"/>
              <a:gd name="connsiteX148" fmla="*/ 1365418 w 4120455"/>
              <a:gd name="connsiteY148" fmla="*/ 1922829 h 4079183"/>
              <a:gd name="connsiteX149" fmla="*/ 1360885 w 4120455"/>
              <a:gd name="connsiteY149" fmla="*/ 1921756 h 4079183"/>
              <a:gd name="connsiteX150" fmla="*/ 1010910 w 4120455"/>
              <a:gd name="connsiteY150" fmla="*/ 1889961 h 4079183"/>
              <a:gd name="connsiteX151" fmla="*/ 36698 w 4120455"/>
              <a:gd name="connsiteY151" fmla="*/ 2197072 h 4079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4120455" h="4079183">
                <a:moveTo>
                  <a:pt x="2247955" y="2207760"/>
                </a:moveTo>
                <a:lnTo>
                  <a:pt x="2291061" y="2209946"/>
                </a:lnTo>
                <a:lnTo>
                  <a:pt x="2294361" y="2209832"/>
                </a:lnTo>
                <a:lnTo>
                  <a:pt x="2288899" y="2196879"/>
                </a:lnTo>
                <a:lnTo>
                  <a:pt x="2278854" y="2165662"/>
                </a:lnTo>
                <a:lnTo>
                  <a:pt x="2270848" y="2180274"/>
                </a:lnTo>
                <a:close/>
                <a:moveTo>
                  <a:pt x="2182000" y="1820062"/>
                </a:moveTo>
                <a:lnTo>
                  <a:pt x="2202241" y="1830946"/>
                </a:lnTo>
                <a:lnTo>
                  <a:pt x="2230739" y="1854239"/>
                </a:lnTo>
                <a:lnTo>
                  <a:pt x="2233260" y="1809855"/>
                </a:lnTo>
                <a:lnTo>
                  <a:pt x="2232999" y="1801100"/>
                </a:lnTo>
                <a:lnTo>
                  <a:pt x="2199092" y="1814813"/>
                </a:lnTo>
                <a:close/>
                <a:moveTo>
                  <a:pt x="2119037" y="1795428"/>
                </a:moveTo>
                <a:lnTo>
                  <a:pt x="2143778" y="1803036"/>
                </a:lnTo>
                <a:lnTo>
                  <a:pt x="2134537" y="1785457"/>
                </a:lnTo>
                <a:lnTo>
                  <a:pt x="2133984" y="1785881"/>
                </a:lnTo>
                <a:close/>
                <a:moveTo>
                  <a:pt x="2021240" y="1791867"/>
                </a:moveTo>
                <a:lnTo>
                  <a:pt x="2060227" y="1787973"/>
                </a:lnTo>
                <a:lnTo>
                  <a:pt x="2077938" y="1789742"/>
                </a:lnTo>
                <a:lnTo>
                  <a:pt x="2042994" y="1752565"/>
                </a:lnTo>
                <a:close/>
                <a:moveTo>
                  <a:pt x="1889463" y="2229436"/>
                </a:moveTo>
                <a:lnTo>
                  <a:pt x="1894050" y="2228488"/>
                </a:lnTo>
                <a:lnTo>
                  <a:pt x="1889718" y="2224948"/>
                </a:lnTo>
                <a:close/>
                <a:moveTo>
                  <a:pt x="1861734" y="1870873"/>
                </a:moveTo>
                <a:lnTo>
                  <a:pt x="1864862" y="1880593"/>
                </a:lnTo>
                <a:lnTo>
                  <a:pt x="1872503" y="1871419"/>
                </a:lnTo>
                <a:close/>
                <a:moveTo>
                  <a:pt x="1761162" y="2051696"/>
                </a:moveTo>
                <a:lnTo>
                  <a:pt x="1810164" y="2078280"/>
                </a:lnTo>
                <a:lnTo>
                  <a:pt x="1806227" y="2039592"/>
                </a:lnTo>
                <a:lnTo>
                  <a:pt x="1809472" y="2007704"/>
                </a:lnTo>
                <a:close/>
                <a:moveTo>
                  <a:pt x="0" y="2234465"/>
                </a:moveTo>
                <a:lnTo>
                  <a:pt x="37062" y="2180985"/>
                </a:lnTo>
                <a:cubicBezTo>
                  <a:pt x="264277" y="1916360"/>
                  <a:pt x="736095" y="1734502"/>
                  <a:pt x="1281303" y="1734502"/>
                </a:cubicBezTo>
                <a:cubicBezTo>
                  <a:pt x="1362186" y="1734502"/>
                  <a:pt x="1441453" y="1738504"/>
                  <a:pt x="1518546" y="1746185"/>
                </a:cubicBezTo>
                <a:lnTo>
                  <a:pt x="1709604" y="1774952"/>
                </a:lnTo>
                <a:lnTo>
                  <a:pt x="1659361" y="1714138"/>
                </a:lnTo>
                <a:cubicBezTo>
                  <a:pt x="1537269" y="1583344"/>
                  <a:pt x="1380850" y="1462403"/>
                  <a:pt x="1197672" y="1364395"/>
                </a:cubicBezTo>
                <a:cubicBezTo>
                  <a:pt x="844883" y="1175640"/>
                  <a:pt x="474242" y="1115508"/>
                  <a:pt x="194493" y="1177646"/>
                </a:cubicBezTo>
                <a:lnTo>
                  <a:pt x="144232" y="1193369"/>
                </a:lnTo>
                <a:lnTo>
                  <a:pt x="202582" y="1163641"/>
                </a:lnTo>
                <a:cubicBezTo>
                  <a:pt x="529761" y="1037123"/>
                  <a:pt x="1031604" y="1098379"/>
                  <a:pt x="1510018" y="1354348"/>
                </a:cubicBezTo>
                <a:lnTo>
                  <a:pt x="1647466" y="1435898"/>
                </a:lnTo>
                <a:lnTo>
                  <a:pt x="1548994" y="1306303"/>
                </a:lnTo>
                <a:cubicBezTo>
                  <a:pt x="1506116" y="1255727"/>
                  <a:pt x="1459552" y="1206270"/>
                  <a:pt x="1409441" y="1158474"/>
                </a:cubicBezTo>
                <a:cubicBezTo>
                  <a:pt x="1119914" y="882318"/>
                  <a:pt x="778815" y="725338"/>
                  <a:pt x="492635" y="710469"/>
                </a:cubicBezTo>
                <a:lnTo>
                  <a:pt x="440000" y="712190"/>
                </a:lnTo>
                <a:lnTo>
                  <a:pt x="504171" y="699134"/>
                </a:lnTo>
                <a:cubicBezTo>
                  <a:pt x="853260" y="664637"/>
                  <a:pt x="1320490" y="857757"/>
                  <a:pt x="1713116" y="1232249"/>
                </a:cubicBezTo>
                <a:cubicBezTo>
                  <a:pt x="1816665" y="1331016"/>
                  <a:pt x="1907673" y="1435386"/>
                  <a:pt x="1985152" y="1541893"/>
                </a:cubicBezTo>
                <a:lnTo>
                  <a:pt x="1992171" y="1552555"/>
                </a:lnTo>
                <a:lnTo>
                  <a:pt x="1995450" y="1504061"/>
                </a:lnTo>
                <a:cubicBezTo>
                  <a:pt x="1998052" y="1344297"/>
                  <a:pt x="1976629" y="1172422"/>
                  <a:pt x="1928312" y="998167"/>
                </a:cubicBezTo>
                <a:cubicBezTo>
                  <a:pt x="1821963" y="614621"/>
                  <a:pt x="1609865" y="308052"/>
                  <a:pt x="1371674" y="151667"/>
                </a:cubicBezTo>
                <a:lnTo>
                  <a:pt x="1325569" y="126750"/>
                </a:lnTo>
                <a:lnTo>
                  <a:pt x="1387429" y="147672"/>
                </a:lnTo>
                <a:cubicBezTo>
                  <a:pt x="1705116" y="293011"/>
                  <a:pt x="2006941" y="694037"/>
                  <a:pt x="2151159" y="1214161"/>
                </a:cubicBezTo>
                <a:lnTo>
                  <a:pt x="2179914" y="1342584"/>
                </a:lnTo>
                <a:lnTo>
                  <a:pt x="2203144" y="1178135"/>
                </a:lnTo>
                <a:cubicBezTo>
                  <a:pt x="2208563" y="1120284"/>
                  <a:pt x="2211372" y="1061061"/>
                  <a:pt x="2211372" y="1000784"/>
                </a:cubicBezTo>
                <a:cubicBezTo>
                  <a:pt x="2211372" y="602768"/>
                  <a:pt x="2088898" y="250673"/>
                  <a:pt x="1901153" y="36330"/>
                </a:cubicBezTo>
                <a:lnTo>
                  <a:pt x="1863382" y="0"/>
                </a:lnTo>
                <a:lnTo>
                  <a:pt x="1917403" y="36690"/>
                </a:lnTo>
                <a:cubicBezTo>
                  <a:pt x="2184705" y="261629"/>
                  <a:pt x="2368404" y="728722"/>
                  <a:pt x="2368404" y="1268469"/>
                </a:cubicBezTo>
                <a:cubicBezTo>
                  <a:pt x="2368404" y="1348542"/>
                  <a:pt x="2364361" y="1427015"/>
                  <a:pt x="2356602" y="1503336"/>
                </a:cubicBezTo>
                <a:lnTo>
                  <a:pt x="2340591" y="1607554"/>
                </a:lnTo>
                <a:lnTo>
                  <a:pt x="2399971" y="1544983"/>
                </a:lnTo>
                <a:cubicBezTo>
                  <a:pt x="2483756" y="1449918"/>
                  <a:pt x="2561350" y="1340824"/>
                  <a:pt x="2628814" y="1219913"/>
                </a:cubicBezTo>
                <a:cubicBezTo>
                  <a:pt x="2823713" y="870618"/>
                  <a:pt x="2889103" y="503312"/>
                  <a:pt x="2830004" y="225822"/>
                </a:cubicBezTo>
                <a:lnTo>
                  <a:pt x="2814788" y="175955"/>
                </a:lnTo>
                <a:lnTo>
                  <a:pt x="2844027" y="233873"/>
                </a:lnTo>
                <a:cubicBezTo>
                  <a:pt x="2967457" y="558542"/>
                  <a:pt x="2899255" y="1055918"/>
                  <a:pt x="2634955" y="1529595"/>
                </a:cubicBezTo>
                <a:lnTo>
                  <a:pt x="2588031" y="1605594"/>
                </a:lnTo>
                <a:lnTo>
                  <a:pt x="2625013" y="1579505"/>
                </a:lnTo>
                <a:cubicBezTo>
                  <a:pt x="2694462" y="1526694"/>
                  <a:pt x="2762276" y="1467299"/>
                  <a:pt x="2827155" y="1401640"/>
                </a:cubicBezTo>
                <a:cubicBezTo>
                  <a:pt x="3108298" y="1117120"/>
                  <a:pt x="3269454" y="780641"/>
                  <a:pt x="3286648" y="497448"/>
                </a:cubicBezTo>
                <a:lnTo>
                  <a:pt x="3285309" y="445330"/>
                </a:lnTo>
                <a:lnTo>
                  <a:pt x="3298009" y="508954"/>
                </a:lnTo>
                <a:cubicBezTo>
                  <a:pt x="3330202" y="854799"/>
                  <a:pt x="3131582" y="1315868"/>
                  <a:pt x="2750327" y="1701703"/>
                </a:cubicBezTo>
                <a:cubicBezTo>
                  <a:pt x="2700052" y="1752583"/>
                  <a:pt x="2648385" y="1800348"/>
                  <a:pt x="2595767" y="1844879"/>
                </a:cubicBezTo>
                <a:lnTo>
                  <a:pt x="2446090" y="1960469"/>
                </a:lnTo>
                <a:lnTo>
                  <a:pt x="2521247" y="1969738"/>
                </a:lnTo>
                <a:cubicBezTo>
                  <a:pt x="2704123" y="1980978"/>
                  <a:pt x="2906021" y="1960346"/>
                  <a:pt x="3111376" y="1903405"/>
                </a:cubicBezTo>
                <a:cubicBezTo>
                  <a:pt x="3498802" y="1795981"/>
                  <a:pt x="3809132" y="1584112"/>
                  <a:pt x="3968108" y="1347155"/>
                </a:cubicBezTo>
                <a:lnTo>
                  <a:pt x="3993481" y="1301316"/>
                </a:lnTo>
                <a:lnTo>
                  <a:pt x="3972057" y="1362755"/>
                </a:lnTo>
                <a:cubicBezTo>
                  <a:pt x="3823810" y="1678469"/>
                  <a:pt x="3417737" y="1979783"/>
                  <a:pt x="2892351" y="2125461"/>
                </a:cubicBezTo>
                <a:lnTo>
                  <a:pt x="2759949" y="2155246"/>
                </a:lnTo>
                <a:lnTo>
                  <a:pt x="2901299" y="2178178"/>
                </a:lnTo>
                <a:cubicBezTo>
                  <a:pt x="2968926" y="2185436"/>
                  <a:pt x="3038512" y="2189221"/>
                  <a:pt x="3109546" y="2189221"/>
                </a:cubicBezTo>
                <a:cubicBezTo>
                  <a:pt x="3511590" y="2189221"/>
                  <a:pt x="3867247" y="2067974"/>
                  <a:pt x="4083757" y="1882110"/>
                </a:cubicBezTo>
                <a:lnTo>
                  <a:pt x="4120455" y="1844717"/>
                </a:lnTo>
                <a:lnTo>
                  <a:pt x="4083394" y="1898197"/>
                </a:lnTo>
                <a:cubicBezTo>
                  <a:pt x="3856179" y="2162822"/>
                  <a:pt x="3384361" y="2344680"/>
                  <a:pt x="2839152" y="2344680"/>
                </a:cubicBezTo>
                <a:cubicBezTo>
                  <a:pt x="2758270" y="2344680"/>
                  <a:pt x="2679002" y="2340677"/>
                  <a:pt x="2601909" y="2332997"/>
                </a:cubicBezTo>
                <a:lnTo>
                  <a:pt x="2484638" y="2315339"/>
                </a:lnTo>
                <a:lnTo>
                  <a:pt x="2496854" y="2328167"/>
                </a:lnTo>
                <a:cubicBezTo>
                  <a:pt x="2607957" y="2434122"/>
                  <a:pt x="2742022" y="2531721"/>
                  <a:pt x="2894671" y="2613394"/>
                </a:cubicBezTo>
                <a:cubicBezTo>
                  <a:pt x="3247460" y="2802149"/>
                  <a:pt x="3618101" y="2862282"/>
                  <a:pt x="3897851" y="2800144"/>
                </a:cubicBezTo>
                <a:lnTo>
                  <a:pt x="3948111" y="2784421"/>
                </a:lnTo>
                <a:lnTo>
                  <a:pt x="3889763" y="2814149"/>
                </a:lnTo>
                <a:cubicBezTo>
                  <a:pt x="3562583" y="2940668"/>
                  <a:pt x="3060740" y="2879410"/>
                  <a:pt x="2582326" y="2623442"/>
                </a:cubicBezTo>
                <a:lnTo>
                  <a:pt x="2496617" y="2572590"/>
                </a:lnTo>
                <a:lnTo>
                  <a:pt x="2593207" y="2692855"/>
                </a:lnTo>
                <a:cubicBezTo>
                  <a:pt x="2629959" y="2734679"/>
                  <a:pt x="2669255" y="2775663"/>
                  <a:pt x="2711014" y="2815493"/>
                </a:cubicBezTo>
                <a:cubicBezTo>
                  <a:pt x="3000542" y="3091649"/>
                  <a:pt x="3341640" y="3248629"/>
                  <a:pt x="3627821" y="3263498"/>
                </a:cubicBezTo>
                <a:lnTo>
                  <a:pt x="3680455" y="3261777"/>
                </a:lnTo>
                <a:lnTo>
                  <a:pt x="3616285" y="3274833"/>
                </a:lnTo>
                <a:cubicBezTo>
                  <a:pt x="3267196" y="3309331"/>
                  <a:pt x="2799966" y="3116210"/>
                  <a:pt x="2407339" y="2741718"/>
                </a:cubicBezTo>
                <a:cubicBezTo>
                  <a:pt x="2303790" y="2642951"/>
                  <a:pt x="2212782" y="2538580"/>
                  <a:pt x="2135304" y="2432074"/>
                </a:cubicBezTo>
                <a:lnTo>
                  <a:pt x="2134736" y="2431212"/>
                </a:lnTo>
                <a:lnTo>
                  <a:pt x="2125007" y="2575119"/>
                </a:lnTo>
                <a:cubicBezTo>
                  <a:pt x="2122405" y="2734883"/>
                  <a:pt x="2143828" y="2906758"/>
                  <a:pt x="2192146" y="3081014"/>
                </a:cubicBezTo>
                <a:cubicBezTo>
                  <a:pt x="2298494" y="3464560"/>
                  <a:pt x="2510593" y="3771128"/>
                  <a:pt x="2748783" y="3927513"/>
                </a:cubicBezTo>
                <a:lnTo>
                  <a:pt x="2794888" y="3952430"/>
                </a:lnTo>
                <a:lnTo>
                  <a:pt x="2733027" y="3931508"/>
                </a:lnTo>
                <a:cubicBezTo>
                  <a:pt x="2415340" y="3786170"/>
                  <a:pt x="2113517" y="3385143"/>
                  <a:pt x="1969298" y="2865020"/>
                </a:cubicBezTo>
                <a:lnTo>
                  <a:pt x="1940542" y="2736593"/>
                </a:lnTo>
                <a:lnTo>
                  <a:pt x="1917312" y="2901048"/>
                </a:lnTo>
                <a:cubicBezTo>
                  <a:pt x="1911893" y="2958898"/>
                  <a:pt x="1909084" y="3018122"/>
                  <a:pt x="1909084" y="3078399"/>
                </a:cubicBezTo>
                <a:cubicBezTo>
                  <a:pt x="1909084" y="3476416"/>
                  <a:pt x="2031557" y="3828510"/>
                  <a:pt x="2219302" y="4042853"/>
                </a:cubicBezTo>
                <a:lnTo>
                  <a:pt x="2257073" y="4079183"/>
                </a:lnTo>
                <a:lnTo>
                  <a:pt x="2203052" y="4042493"/>
                </a:lnTo>
                <a:cubicBezTo>
                  <a:pt x="1935750" y="3817554"/>
                  <a:pt x="1752052" y="3350462"/>
                  <a:pt x="1752052" y="2810714"/>
                </a:cubicBezTo>
                <a:cubicBezTo>
                  <a:pt x="1752052" y="2730641"/>
                  <a:pt x="1756095" y="2652168"/>
                  <a:pt x="1763854" y="2575848"/>
                </a:cubicBezTo>
                <a:lnTo>
                  <a:pt x="1795353" y="2370813"/>
                </a:lnTo>
                <a:lnTo>
                  <a:pt x="1705985" y="2442418"/>
                </a:lnTo>
                <a:cubicBezTo>
                  <a:pt x="1572499" y="2563143"/>
                  <a:pt x="1448511" y="2717923"/>
                  <a:pt x="1347314" y="2899288"/>
                </a:cubicBezTo>
                <a:cubicBezTo>
                  <a:pt x="1152417" y="3248583"/>
                  <a:pt x="1087025" y="3615889"/>
                  <a:pt x="1146125" y="3893380"/>
                </a:cubicBezTo>
                <a:lnTo>
                  <a:pt x="1161340" y="3943246"/>
                </a:lnTo>
                <a:lnTo>
                  <a:pt x="1132101" y="3885327"/>
                </a:lnTo>
                <a:cubicBezTo>
                  <a:pt x="1116673" y="3844744"/>
                  <a:pt x="1104238" y="3801462"/>
                  <a:pt x="1094807" y="3755865"/>
                </a:cubicBezTo>
                <a:cubicBezTo>
                  <a:pt x="1028786" y="3436686"/>
                  <a:pt x="1109911" y="3004073"/>
                  <a:pt x="1341173" y="2589606"/>
                </a:cubicBezTo>
                <a:lnTo>
                  <a:pt x="1435614" y="2436648"/>
                </a:lnTo>
                <a:lnTo>
                  <a:pt x="1293908" y="2540517"/>
                </a:lnTo>
                <a:cubicBezTo>
                  <a:pt x="1242495" y="2582580"/>
                  <a:pt x="1192185" y="2628301"/>
                  <a:pt x="1143526" y="2677545"/>
                </a:cubicBezTo>
                <a:cubicBezTo>
                  <a:pt x="862383" y="2962064"/>
                  <a:pt x="701228" y="3298544"/>
                  <a:pt x="684034" y="3581736"/>
                </a:cubicBezTo>
                <a:lnTo>
                  <a:pt x="685371" y="3633855"/>
                </a:lnTo>
                <a:lnTo>
                  <a:pt x="672671" y="3570230"/>
                </a:lnTo>
                <a:cubicBezTo>
                  <a:pt x="668648" y="3527000"/>
                  <a:pt x="668230" y="3481969"/>
                  <a:pt x="671325" y="3435509"/>
                </a:cubicBezTo>
                <a:cubicBezTo>
                  <a:pt x="692988" y="3110294"/>
                  <a:pt x="886755" y="2715087"/>
                  <a:pt x="1220354" y="2377482"/>
                </a:cubicBezTo>
                <a:cubicBezTo>
                  <a:pt x="1320905" y="2275723"/>
                  <a:pt x="1427020" y="2186422"/>
                  <a:pt x="1535190" y="2110531"/>
                </a:cubicBezTo>
                <a:lnTo>
                  <a:pt x="1539492" y="2107802"/>
                </a:lnTo>
                <a:lnTo>
                  <a:pt x="1519715" y="2106588"/>
                </a:lnTo>
                <a:cubicBezTo>
                  <a:pt x="1358578" y="2104837"/>
                  <a:pt x="1185099" y="2126968"/>
                  <a:pt x="1009081" y="2175774"/>
                </a:cubicBezTo>
                <a:cubicBezTo>
                  <a:pt x="621655" y="2283198"/>
                  <a:pt x="311325" y="2495067"/>
                  <a:pt x="152348" y="2732024"/>
                </a:cubicBezTo>
                <a:lnTo>
                  <a:pt x="126976" y="2777863"/>
                </a:lnTo>
                <a:lnTo>
                  <a:pt x="148400" y="2716425"/>
                </a:lnTo>
                <a:cubicBezTo>
                  <a:pt x="296647" y="2400710"/>
                  <a:pt x="702719" y="2099396"/>
                  <a:pt x="1228105" y="1953718"/>
                </a:cubicBezTo>
                <a:lnTo>
                  <a:pt x="1365418" y="1922829"/>
                </a:lnTo>
                <a:lnTo>
                  <a:pt x="1360885" y="1921756"/>
                </a:lnTo>
                <a:cubicBezTo>
                  <a:pt x="1250200" y="1901084"/>
                  <a:pt x="1132683" y="1889961"/>
                  <a:pt x="1010910" y="1889961"/>
                </a:cubicBezTo>
                <a:cubicBezTo>
                  <a:pt x="608866" y="1889961"/>
                  <a:pt x="253209" y="2011207"/>
                  <a:pt x="36698" y="2197072"/>
                </a:cubicBezTo>
                <a:close/>
              </a:path>
            </a:pathLst>
          </a:cu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>
              <a:rot lat="0" lon="0" rev="30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1" name="Forma libre 3"/>
          <p:cNvSpPr/>
          <p:nvPr/>
        </p:nvSpPr>
        <p:spPr>
          <a:xfrm rot="16200000" flipH="1">
            <a:off x="1852121" y="2386474"/>
            <a:ext cx="3672408" cy="4042949"/>
          </a:xfrm>
          <a:custGeom>
            <a:avLst/>
            <a:gdLst>
              <a:gd name="connsiteX0" fmla="*/ 2247955 w 4120455"/>
              <a:gd name="connsiteY0" fmla="*/ 2207760 h 4079183"/>
              <a:gd name="connsiteX1" fmla="*/ 2291061 w 4120455"/>
              <a:gd name="connsiteY1" fmla="*/ 2209946 h 4079183"/>
              <a:gd name="connsiteX2" fmla="*/ 2294361 w 4120455"/>
              <a:gd name="connsiteY2" fmla="*/ 2209832 h 4079183"/>
              <a:gd name="connsiteX3" fmla="*/ 2288899 w 4120455"/>
              <a:gd name="connsiteY3" fmla="*/ 2196879 h 4079183"/>
              <a:gd name="connsiteX4" fmla="*/ 2278854 w 4120455"/>
              <a:gd name="connsiteY4" fmla="*/ 2165662 h 4079183"/>
              <a:gd name="connsiteX5" fmla="*/ 2270848 w 4120455"/>
              <a:gd name="connsiteY5" fmla="*/ 2180274 h 4079183"/>
              <a:gd name="connsiteX6" fmla="*/ 2182000 w 4120455"/>
              <a:gd name="connsiteY6" fmla="*/ 1820062 h 4079183"/>
              <a:gd name="connsiteX7" fmla="*/ 2202241 w 4120455"/>
              <a:gd name="connsiteY7" fmla="*/ 1830946 h 4079183"/>
              <a:gd name="connsiteX8" fmla="*/ 2230739 w 4120455"/>
              <a:gd name="connsiteY8" fmla="*/ 1854239 h 4079183"/>
              <a:gd name="connsiteX9" fmla="*/ 2233260 w 4120455"/>
              <a:gd name="connsiteY9" fmla="*/ 1809855 h 4079183"/>
              <a:gd name="connsiteX10" fmla="*/ 2232999 w 4120455"/>
              <a:gd name="connsiteY10" fmla="*/ 1801100 h 4079183"/>
              <a:gd name="connsiteX11" fmla="*/ 2199092 w 4120455"/>
              <a:gd name="connsiteY11" fmla="*/ 1814813 h 4079183"/>
              <a:gd name="connsiteX12" fmla="*/ 2119037 w 4120455"/>
              <a:gd name="connsiteY12" fmla="*/ 1795428 h 4079183"/>
              <a:gd name="connsiteX13" fmla="*/ 2143778 w 4120455"/>
              <a:gd name="connsiteY13" fmla="*/ 1803036 h 4079183"/>
              <a:gd name="connsiteX14" fmla="*/ 2134537 w 4120455"/>
              <a:gd name="connsiteY14" fmla="*/ 1785457 h 4079183"/>
              <a:gd name="connsiteX15" fmla="*/ 2133984 w 4120455"/>
              <a:gd name="connsiteY15" fmla="*/ 1785881 h 4079183"/>
              <a:gd name="connsiteX16" fmla="*/ 2021240 w 4120455"/>
              <a:gd name="connsiteY16" fmla="*/ 1791867 h 4079183"/>
              <a:gd name="connsiteX17" fmla="*/ 2060227 w 4120455"/>
              <a:gd name="connsiteY17" fmla="*/ 1787973 h 4079183"/>
              <a:gd name="connsiteX18" fmla="*/ 2077938 w 4120455"/>
              <a:gd name="connsiteY18" fmla="*/ 1789742 h 4079183"/>
              <a:gd name="connsiteX19" fmla="*/ 2042994 w 4120455"/>
              <a:gd name="connsiteY19" fmla="*/ 1752565 h 4079183"/>
              <a:gd name="connsiteX20" fmla="*/ 1889463 w 4120455"/>
              <a:gd name="connsiteY20" fmla="*/ 2229436 h 4079183"/>
              <a:gd name="connsiteX21" fmla="*/ 1894050 w 4120455"/>
              <a:gd name="connsiteY21" fmla="*/ 2228488 h 4079183"/>
              <a:gd name="connsiteX22" fmla="*/ 1889718 w 4120455"/>
              <a:gd name="connsiteY22" fmla="*/ 2224948 h 4079183"/>
              <a:gd name="connsiteX23" fmla="*/ 1861734 w 4120455"/>
              <a:gd name="connsiteY23" fmla="*/ 1870873 h 4079183"/>
              <a:gd name="connsiteX24" fmla="*/ 1864862 w 4120455"/>
              <a:gd name="connsiteY24" fmla="*/ 1880593 h 4079183"/>
              <a:gd name="connsiteX25" fmla="*/ 1872503 w 4120455"/>
              <a:gd name="connsiteY25" fmla="*/ 1871419 h 4079183"/>
              <a:gd name="connsiteX26" fmla="*/ 1761162 w 4120455"/>
              <a:gd name="connsiteY26" fmla="*/ 2051696 h 4079183"/>
              <a:gd name="connsiteX27" fmla="*/ 1810164 w 4120455"/>
              <a:gd name="connsiteY27" fmla="*/ 2078280 h 4079183"/>
              <a:gd name="connsiteX28" fmla="*/ 1806227 w 4120455"/>
              <a:gd name="connsiteY28" fmla="*/ 2039592 h 4079183"/>
              <a:gd name="connsiteX29" fmla="*/ 1809472 w 4120455"/>
              <a:gd name="connsiteY29" fmla="*/ 2007704 h 4079183"/>
              <a:gd name="connsiteX30" fmla="*/ 0 w 4120455"/>
              <a:gd name="connsiteY30" fmla="*/ 2234465 h 4079183"/>
              <a:gd name="connsiteX31" fmla="*/ 37062 w 4120455"/>
              <a:gd name="connsiteY31" fmla="*/ 2180985 h 4079183"/>
              <a:gd name="connsiteX32" fmla="*/ 1281303 w 4120455"/>
              <a:gd name="connsiteY32" fmla="*/ 1734502 h 4079183"/>
              <a:gd name="connsiteX33" fmla="*/ 1518546 w 4120455"/>
              <a:gd name="connsiteY33" fmla="*/ 1746185 h 4079183"/>
              <a:gd name="connsiteX34" fmla="*/ 1709604 w 4120455"/>
              <a:gd name="connsiteY34" fmla="*/ 1774952 h 4079183"/>
              <a:gd name="connsiteX35" fmla="*/ 1659361 w 4120455"/>
              <a:gd name="connsiteY35" fmla="*/ 1714138 h 4079183"/>
              <a:gd name="connsiteX36" fmla="*/ 1197672 w 4120455"/>
              <a:gd name="connsiteY36" fmla="*/ 1364395 h 4079183"/>
              <a:gd name="connsiteX37" fmla="*/ 194493 w 4120455"/>
              <a:gd name="connsiteY37" fmla="*/ 1177646 h 4079183"/>
              <a:gd name="connsiteX38" fmla="*/ 144232 w 4120455"/>
              <a:gd name="connsiteY38" fmla="*/ 1193369 h 4079183"/>
              <a:gd name="connsiteX39" fmla="*/ 202582 w 4120455"/>
              <a:gd name="connsiteY39" fmla="*/ 1163641 h 4079183"/>
              <a:gd name="connsiteX40" fmla="*/ 1510018 w 4120455"/>
              <a:gd name="connsiteY40" fmla="*/ 1354348 h 4079183"/>
              <a:gd name="connsiteX41" fmla="*/ 1647466 w 4120455"/>
              <a:gd name="connsiteY41" fmla="*/ 1435898 h 4079183"/>
              <a:gd name="connsiteX42" fmla="*/ 1548994 w 4120455"/>
              <a:gd name="connsiteY42" fmla="*/ 1306303 h 4079183"/>
              <a:gd name="connsiteX43" fmla="*/ 1409441 w 4120455"/>
              <a:gd name="connsiteY43" fmla="*/ 1158474 h 4079183"/>
              <a:gd name="connsiteX44" fmla="*/ 492635 w 4120455"/>
              <a:gd name="connsiteY44" fmla="*/ 710469 h 4079183"/>
              <a:gd name="connsiteX45" fmla="*/ 440000 w 4120455"/>
              <a:gd name="connsiteY45" fmla="*/ 712190 h 4079183"/>
              <a:gd name="connsiteX46" fmla="*/ 504171 w 4120455"/>
              <a:gd name="connsiteY46" fmla="*/ 699134 h 4079183"/>
              <a:gd name="connsiteX47" fmla="*/ 1713116 w 4120455"/>
              <a:gd name="connsiteY47" fmla="*/ 1232249 h 4079183"/>
              <a:gd name="connsiteX48" fmla="*/ 1985152 w 4120455"/>
              <a:gd name="connsiteY48" fmla="*/ 1541893 h 4079183"/>
              <a:gd name="connsiteX49" fmla="*/ 1992171 w 4120455"/>
              <a:gd name="connsiteY49" fmla="*/ 1552555 h 4079183"/>
              <a:gd name="connsiteX50" fmla="*/ 1995450 w 4120455"/>
              <a:gd name="connsiteY50" fmla="*/ 1504061 h 4079183"/>
              <a:gd name="connsiteX51" fmla="*/ 1928312 w 4120455"/>
              <a:gd name="connsiteY51" fmla="*/ 998167 h 4079183"/>
              <a:gd name="connsiteX52" fmla="*/ 1371674 w 4120455"/>
              <a:gd name="connsiteY52" fmla="*/ 151667 h 4079183"/>
              <a:gd name="connsiteX53" fmla="*/ 1325569 w 4120455"/>
              <a:gd name="connsiteY53" fmla="*/ 126750 h 4079183"/>
              <a:gd name="connsiteX54" fmla="*/ 1387429 w 4120455"/>
              <a:gd name="connsiteY54" fmla="*/ 147672 h 4079183"/>
              <a:gd name="connsiteX55" fmla="*/ 2151159 w 4120455"/>
              <a:gd name="connsiteY55" fmla="*/ 1214161 h 4079183"/>
              <a:gd name="connsiteX56" fmla="*/ 2179914 w 4120455"/>
              <a:gd name="connsiteY56" fmla="*/ 1342584 h 4079183"/>
              <a:gd name="connsiteX57" fmla="*/ 2203144 w 4120455"/>
              <a:gd name="connsiteY57" fmla="*/ 1178135 h 4079183"/>
              <a:gd name="connsiteX58" fmla="*/ 2211372 w 4120455"/>
              <a:gd name="connsiteY58" fmla="*/ 1000784 h 4079183"/>
              <a:gd name="connsiteX59" fmla="*/ 1901153 w 4120455"/>
              <a:gd name="connsiteY59" fmla="*/ 36330 h 4079183"/>
              <a:gd name="connsiteX60" fmla="*/ 1863382 w 4120455"/>
              <a:gd name="connsiteY60" fmla="*/ 0 h 4079183"/>
              <a:gd name="connsiteX61" fmla="*/ 1917403 w 4120455"/>
              <a:gd name="connsiteY61" fmla="*/ 36690 h 4079183"/>
              <a:gd name="connsiteX62" fmla="*/ 2368404 w 4120455"/>
              <a:gd name="connsiteY62" fmla="*/ 1268469 h 4079183"/>
              <a:gd name="connsiteX63" fmla="*/ 2356602 w 4120455"/>
              <a:gd name="connsiteY63" fmla="*/ 1503336 h 4079183"/>
              <a:gd name="connsiteX64" fmla="*/ 2340591 w 4120455"/>
              <a:gd name="connsiteY64" fmla="*/ 1607554 h 4079183"/>
              <a:gd name="connsiteX65" fmla="*/ 2399971 w 4120455"/>
              <a:gd name="connsiteY65" fmla="*/ 1544983 h 4079183"/>
              <a:gd name="connsiteX66" fmla="*/ 2628814 w 4120455"/>
              <a:gd name="connsiteY66" fmla="*/ 1219913 h 4079183"/>
              <a:gd name="connsiteX67" fmla="*/ 2830004 w 4120455"/>
              <a:gd name="connsiteY67" fmla="*/ 225822 h 4079183"/>
              <a:gd name="connsiteX68" fmla="*/ 2814788 w 4120455"/>
              <a:gd name="connsiteY68" fmla="*/ 175955 h 4079183"/>
              <a:gd name="connsiteX69" fmla="*/ 2844027 w 4120455"/>
              <a:gd name="connsiteY69" fmla="*/ 233873 h 4079183"/>
              <a:gd name="connsiteX70" fmla="*/ 2634955 w 4120455"/>
              <a:gd name="connsiteY70" fmla="*/ 1529595 h 4079183"/>
              <a:gd name="connsiteX71" fmla="*/ 2588031 w 4120455"/>
              <a:gd name="connsiteY71" fmla="*/ 1605594 h 4079183"/>
              <a:gd name="connsiteX72" fmla="*/ 2625013 w 4120455"/>
              <a:gd name="connsiteY72" fmla="*/ 1579505 h 4079183"/>
              <a:gd name="connsiteX73" fmla="*/ 2827155 w 4120455"/>
              <a:gd name="connsiteY73" fmla="*/ 1401640 h 4079183"/>
              <a:gd name="connsiteX74" fmla="*/ 3286648 w 4120455"/>
              <a:gd name="connsiteY74" fmla="*/ 497448 h 4079183"/>
              <a:gd name="connsiteX75" fmla="*/ 3285309 w 4120455"/>
              <a:gd name="connsiteY75" fmla="*/ 445330 h 4079183"/>
              <a:gd name="connsiteX76" fmla="*/ 3298009 w 4120455"/>
              <a:gd name="connsiteY76" fmla="*/ 508954 h 4079183"/>
              <a:gd name="connsiteX77" fmla="*/ 2750327 w 4120455"/>
              <a:gd name="connsiteY77" fmla="*/ 1701703 h 4079183"/>
              <a:gd name="connsiteX78" fmla="*/ 2595767 w 4120455"/>
              <a:gd name="connsiteY78" fmla="*/ 1844879 h 4079183"/>
              <a:gd name="connsiteX79" fmla="*/ 2446090 w 4120455"/>
              <a:gd name="connsiteY79" fmla="*/ 1960469 h 4079183"/>
              <a:gd name="connsiteX80" fmla="*/ 2521247 w 4120455"/>
              <a:gd name="connsiteY80" fmla="*/ 1969738 h 4079183"/>
              <a:gd name="connsiteX81" fmla="*/ 3111376 w 4120455"/>
              <a:gd name="connsiteY81" fmla="*/ 1903405 h 4079183"/>
              <a:gd name="connsiteX82" fmla="*/ 3968108 w 4120455"/>
              <a:gd name="connsiteY82" fmla="*/ 1347155 h 4079183"/>
              <a:gd name="connsiteX83" fmla="*/ 3993481 w 4120455"/>
              <a:gd name="connsiteY83" fmla="*/ 1301316 h 4079183"/>
              <a:gd name="connsiteX84" fmla="*/ 3972057 w 4120455"/>
              <a:gd name="connsiteY84" fmla="*/ 1362755 h 4079183"/>
              <a:gd name="connsiteX85" fmla="*/ 2892351 w 4120455"/>
              <a:gd name="connsiteY85" fmla="*/ 2125461 h 4079183"/>
              <a:gd name="connsiteX86" fmla="*/ 2759949 w 4120455"/>
              <a:gd name="connsiteY86" fmla="*/ 2155246 h 4079183"/>
              <a:gd name="connsiteX87" fmla="*/ 2901299 w 4120455"/>
              <a:gd name="connsiteY87" fmla="*/ 2178178 h 4079183"/>
              <a:gd name="connsiteX88" fmla="*/ 3109546 w 4120455"/>
              <a:gd name="connsiteY88" fmla="*/ 2189221 h 4079183"/>
              <a:gd name="connsiteX89" fmla="*/ 4083757 w 4120455"/>
              <a:gd name="connsiteY89" fmla="*/ 1882110 h 4079183"/>
              <a:gd name="connsiteX90" fmla="*/ 4120455 w 4120455"/>
              <a:gd name="connsiteY90" fmla="*/ 1844717 h 4079183"/>
              <a:gd name="connsiteX91" fmla="*/ 4083394 w 4120455"/>
              <a:gd name="connsiteY91" fmla="*/ 1898197 h 4079183"/>
              <a:gd name="connsiteX92" fmla="*/ 2839152 w 4120455"/>
              <a:gd name="connsiteY92" fmla="*/ 2344680 h 4079183"/>
              <a:gd name="connsiteX93" fmla="*/ 2601909 w 4120455"/>
              <a:gd name="connsiteY93" fmla="*/ 2332997 h 4079183"/>
              <a:gd name="connsiteX94" fmla="*/ 2484638 w 4120455"/>
              <a:gd name="connsiteY94" fmla="*/ 2315339 h 4079183"/>
              <a:gd name="connsiteX95" fmla="*/ 2496854 w 4120455"/>
              <a:gd name="connsiteY95" fmla="*/ 2328167 h 4079183"/>
              <a:gd name="connsiteX96" fmla="*/ 2894671 w 4120455"/>
              <a:gd name="connsiteY96" fmla="*/ 2613394 h 4079183"/>
              <a:gd name="connsiteX97" fmla="*/ 3897851 w 4120455"/>
              <a:gd name="connsiteY97" fmla="*/ 2800144 h 4079183"/>
              <a:gd name="connsiteX98" fmla="*/ 3948111 w 4120455"/>
              <a:gd name="connsiteY98" fmla="*/ 2784421 h 4079183"/>
              <a:gd name="connsiteX99" fmla="*/ 3889763 w 4120455"/>
              <a:gd name="connsiteY99" fmla="*/ 2814149 h 4079183"/>
              <a:gd name="connsiteX100" fmla="*/ 2582326 w 4120455"/>
              <a:gd name="connsiteY100" fmla="*/ 2623442 h 4079183"/>
              <a:gd name="connsiteX101" fmla="*/ 2496617 w 4120455"/>
              <a:gd name="connsiteY101" fmla="*/ 2572590 h 4079183"/>
              <a:gd name="connsiteX102" fmla="*/ 2593207 w 4120455"/>
              <a:gd name="connsiteY102" fmla="*/ 2692855 h 4079183"/>
              <a:gd name="connsiteX103" fmla="*/ 2711014 w 4120455"/>
              <a:gd name="connsiteY103" fmla="*/ 2815493 h 4079183"/>
              <a:gd name="connsiteX104" fmla="*/ 3627821 w 4120455"/>
              <a:gd name="connsiteY104" fmla="*/ 3263498 h 4079183"/>
              <a:gd name="connsiteX105" fmla="*/ 3680455 w 4120455"/>
              <a:gd name="connsiteY105" fmla="*/ 3261777 h 4079183"/>
              <a:gd name="connsiteX106" fmla="*/ 3616285 w 4120455"/>
              <a:gd name="connsiteY106" fmla="*/ 3274833 h 4079183"/>
              <a:gd name="connsiteX107" fmla="*/ 2407339 w 4120455"/>
              <a:gd name="connsiteY107" fmla="*/ 2741718 h 4079183"/>
              <a:gd name="connsiteX108" fmla="*/ 2135304 w 4120455"/>
              <a:gd name="connsiteY108" fmla="*/ 2432074 h 4079183"/>
              <a:gd name="connsiteX109" fmla="*/ 2134736 w 4120455"/>
              <a:gd name="connsiteY109" fmla="*/ 2431212 h 4079183"/>
              <a:gd name="connsiteX110" fmla="*/ 2125007 w 4120455"/>
              <a:gd name="connsiteY110" fmla="*/ 2575119 h 4079183"/>
              <a:gd name="connsiteX111" fmla="*/ 2192146 w 4120455"/>
              <a:gd name="connsiteY111" fmla="*/ 3081014 h 4079183"/>
              <a:gd name="connsiteX112" fmla="*/ 2748783 w 4120455"/>
              <a:gd name="connsiteY112" fmla="*/ 3927513 h 4079183"/>
              <a:gd name="connsiteX113" fmla="*/ 2794888 w 4120455"/>
              <a:gd name="connsiteY113" fmla="*/ 3952430 h 4079183"/>
              <a:gd name="connsiteX114" fmla="*/ 2733027 w 4120455"/>
              <a:gd name="connsiteY114" fmla="*/ 3931508 h 4079183"/>
              <a:gd name="connsiteX115" fmla="*/ 1969298 w 4120455"/>
              <a:gd name="connsiteY115" fmla="*/ 2865020 h 4079183"/>
              <a:gd name="connsiteX116" fmla="*/ 1940542 w 4120455"/>
              <a:gd name="connsiteY116" fmla="*/ 2736593 h 4079183"/>
              <a:gd name="connsiteX117" fmla="*/ 1917312 w 4120455"/>
              <a:gd name="connsiteY117" fmla="*/ 2901048 h 4079183"/>
              <a:gd name="connsiteX118" fmla="*/ 1909084 w 4120455"/>
              <a:gd name="connsiteY118" fmla="*/ 3078399 h 4079183"/>
              <a:gd name="connsiteX119" fmla="*/ 2219302 w 4120455"/>
              <a:gd name="connsiteY119" fmla="*/ 4042853 h 4079183"/>
              <a:gd name="connsiteX120" fmla="*/ 2257073 w 4120455"/>
              <a:gd name="connsiteY120" fmla="*/ 4079183 h 4079183"/>
              <a:gd name="connsiteX121" fmla="*/ 2203052 w 4120455"/>
              <a:gd name="connsiteY121" fmla="*/ 4042493 h 4079183"/>
              <a:gd name="connsiteX122" fmla="*/ 1752052 w 4120455"/>
              <a:gd name="connsiteY122" fmla="*/ 2810714 h 4079183"/>
              <a:gd name="connsiteX123" fmla="*/ 1763854 w 4120455"/>
              <a:gd name="connsiteY123" fmla="*/ 2575848 h 4079183"/>
              <a:gd name="connsiteX124" fmla="*/ 1795353 w 4120455"/>
              <a:gd name="connsiteY124" fmla="*/ 2370813 h 4079183"/>
              <a:gd name="connsiteX125" fmla="*/ 1705985 w 4120455"/>
              <a:gd name="connsiteY125" fmla="*/ 2442418 h 4079183"/>
              <a:gd name="connsiteX126" fmla="*/ 1347314 w 4120455"/>
              <a:gd name="connsiteY126" fmla="*/ 2899288 h 4079183"/>
              <a:gd name="connsiteX127" fmla="*/ 1146125 w 4120455"/>
              <a:gd name="connsiteY127" fmla="*/ 3893380 h 4079183"/>
              <a:gd name="connsiteX128" fmla="*/ 1161340 w 4120455"/>
              <a:gd name="connsiteY128" fmla="*/ 3943246 h 4079183"/>
              <a:gd name="connsiteX129" fmla="*/ 1132101 w 4120455"/>
              <a:gd name="connsiteY129" fmla="*/ 3885327 h 4079183"/>
              <a:gd name="connsiteX130" fmla="*/ 1094807 w 4120455"/>
              <a:gd name="connsiteY130" fmla="*/ 3755865 h 4079183"/>
              <a:gd name="connsiteX131" fmla="*/ 1341173 w 4120455"/>
              <a:gd name="connsiteY131" fmla="*/ 2589606 h 4079183"/>
              <a:gd name="connsiteX132" fmla="*/ 1435614 w 4120455"/>
              <a:gd name="connsiteY132" fmla="*/ 2436648 h 4079183"/>
              <a:gd name="connsiteX133" fmla="*/ 1293908 w 4120455"/>
              <a:gd name="connsiteY133" fmla="*/ 2540517 h 4079183"/>
              <a:gd name="connsiteX134" fmla="*/ 1143526 w 4120455"/>
              <a:gd name="connsiteY134" fmla="*/ 2677545 h 4079183"/>
              <a:gd name="connsiteX135" fmla="*/ 684034 w 4120455"/>
              <a:gd name="connsiteY135" fmla="*/ 3581736 h 4079183"/>
              <a:gd name="connsiteX136" fmla="*/ 685371 w 4120455"/>
              <a:gd name="connsiteY136" fmla="*/ 3633855 h 4079183"/>
              <a:gd name="connsiteX137" fmla="*/ 672671 w 4120455"/>
              <a:gd name="connsiteY137" fmla="*/ 3570230 h 4079183"/>
              <a:gd name="connsiteX138" fmla="*/ 671325 w 4120455"/>
              <a:gd name="connsiteY138" fmla="*/ 3435509 h 4079183"/>
              <a:gd name="connsiteX139" fmla="*/ 1220354 w 4120455"/>
              <a:gd name="connsiteY139" fmla="*/ 2377482 h 4079183"/>
              <a:gd name="connsiteX140" fmla="*/ 1535190 w 4120455"/>
              <a:gd name="connsiteY140" fmla="*/ 2110531 h 4079183"/>
              <a:gd name="connsiteX141" fmla="*/ 1539492 w 4120455"/>
              <a:gd name="connsiteY141" fmla="*/ 2107802 h 4079183"/>
              <a:gd name="connsiteX142" fmla="*/ 1519715 w 4120455"/>
              <a:gd name="connsiteY142" fmla="*/ 2106588 h 4079183"/>
              <a:gd name="connsiteX143" fmla="*/ 1009081 w 4120455"/>
              <a:gd name="connsiteY143" fmla="*/ 2175774 h 4079183"/>
              <a:gd name="connsiteX144" fmla="*/ 152348 w 4120455"/>
              <a:gd name="connsiteY144" fmla="*/ 2732024 h 4079183"/>
              <a:gd name="connsiteX145" fmla="*/ 126976 w 4120455"/>
              <a:gd name="connsiteY145" fmla="*/ 2777863 h 4079183"/>
              <a:gd name="connsiteX146" fmla="*/ 148400 w 4120455"/>
              <a:gd name="connsiteY146" fmla="*/ 2716425 h 4079183"/>
              <a:gd name="connsiteX147" fmla="*/ 1228105 w 4120455"/>
              <a:gd name="connsiteY147" fmla="*/ 1953718 h 4079183"/>
              <a:gd name="connsiteX148" fmla="*/ 1365418 w 4120455"/>
              <a:gd name="connsiteY148" fmla="*/ 1922829 h 4079183"/>
              <a:gd name="connsiteX149" fmla="*/ 1360885 w 4120455"/>
              <a:gd name="connsiteY149" fmla="*/ 1921756 h 4079183"/>
              <a:gd name="connsiteX150" fmla="*/ 1010910 w 4120455"/>
              <a:gd name="connsiteY150" fmla="*/ 1889961 h 4079183"/>
              <a:gd name="connsiteX151" fmla="*/ 36698 w 4120455"/>
              <a:gd name="connsiteY151" fmla="*/ 2197072 h 4079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4120455" h="4079183">
                <a:moveTo>
                  <a:pt x="2247955" y="2207760"/>
                </a:moveTo>
                <a:lnTo>
                  <a:pt x="2291061" y="2209946"/>
                </a:lnTo>
                <a:lnTo>
                  <a:pt x="2294361" y="2209832"/>
                </a:lnTo>
                <a:lnTo>
                  <a:pt x="2288899" y="2196879"/>
                </a:lnTo>
                <a:lnTo>
                  <a:pt x="2278854" y="2165662"/>
                </a:lnTo>
                <a:lnTo>
                  <a:pt x="2270848" y="2180274"/>
                </a:lnTo>
                <a:close/>
                <a:moveTo>
                  <a:pt x="2182000" y="1820062"/>
                </a:moveTo>
                <a:lnTo>
                  <a:pt x="2202241" y="1830946"/>
                </a:lnTo>
                <a:lnTo>
                  <a:pt x="2230739" y="1854239"/>
                </a:lnTo>
                <a:lnTo>
                  <a:pt x="2233260" y="1809855"/>
                </a:lnTo>
                <a:lnTo>
                  <a:pt x="2232999" y="1801100"/>
                </a:lnTo>
                <a:lnTo>
                  <a:pt x="2199092" y="1814813"/>
                </a:lnTo>
                <a:close/>
                <a:moveTo>
                  <a:pt x="2119037" y="1795428"/>
                </a:moveTo>
                <a:lnTo>
                  <a:pt x="2143778" y="1803036"/>
                </a:lnTo>
                <a:lnTo>
                  <a:pt x="2134537" y="1785457"/>
                </a:lnTo>
                <a:lnTo>
                  <a:pt x="2133984" y="1785881"/>
                </a:lnTo>
                <a:close/>
                <a:moveTo>
                  <a:pt x="2021240" y="1791867"/>
                </a:moveTo>
                <a:lnTo>
                  <a:pt x="2060227" y="1787973"/>
                </a:lnTo>
                <a:lnTo>
                  <a:pt x="2077938" y="1789742"/>
                </a:lnTo>
                <a:lnTo>
                  <a:pt x="2042994" y="1752565"/>
                </a:lnTo>
                <a:close/>
                <a:moveTo>
                  <a:pt x="1889463" y="2229436"/>
                </a:moveTo>
                <a:lnTo>
                  <a:pt x="1894050" y="2228488"/>
                </a:lnTo>
                <a:lnTo>
                  <a:pt x="1889718" y="2224948"/>
                </a:lnTo>
                <a:close/>
                <a:moveTo>
                  <a:pt x="1861734" y="1870873"/>
                </a:moveTo>
                <a:lnTo>
                  <a:pt x="1864862" y="1880593"/>
                </a:lnTo>
                <a:lnTo>
                  <a:pt x="1872503" y="1871419"/>
                </a:lnTo>
                <a:close/>
                <a:moveTo>
                  <a:pt x="1761162" y="2051696"/>
                </a:moveTo>
                <a:lnTo>
                  <a:pt x="1810164" y="2078280"/>
                </a:lnTo>
                <a:lnTo>
                  <a:pt x="1806227" y="2039592"/>
                </a:lnTo>
                <a:lnTo>
                  <a:pt x="1809472" y="2007704"/>
                </a:lnTo>
                <a:close/>
                <a:moveTo>
                  <a:pt x="0" y="2234465"/>
                </a:moveTo>
                <a:lnTo>
                  <a:pt x="37062" y="2180985"/>
                </a:lnTo>
                <a:cubicBezTo>
                  <a:pt x="264277" y="1916360"/>
                  <a:pt x="736095" y="1734502"/>
                  <a:pt x="1281303" y="1734502"/>
                </a:cubicBezTo>
                <a:cubicBezTo>
                  <a:pt x="1362186" y="1734502"/>
                  <a:pt x="1441453" y="1738504"/>
                  <a:pt x="1518546" y="1746185"/>
                </a:cubicBezTo>
                <a:lnTo>
                  <a:pt x="1709604" y="1774952"/>
                </a:lnTo>
                <a:lnTo>
                  <a:pt x="1659361" y="1714138"/>
                </a:lnTo>
                <a:cubicBezTo>
                  <a:pt x="1537269" y="1583344"/>
                  <a:pt x="1380850" y="1462403"/>
                  <a:pt x="1197672" y="1364395"/>
                </a:cubicBezTo>
                <a:cubicBezTo>
                  <a:pt x="844883" y="1175640"/>
                  <a:pt x="474242" y="1115508"/>
                  <a:pt x="194493" y="1177646"/>
                </a:cubicBezTo>
                <a:lnTo>
                  <a:pt x="144232" y="1193369"/>
                </a:lnTo>
                <a:lnTo>
                  <a:pt x="202582" y="1163641"/>
                </a:lnTo>
                <a:cubicBezTo>
                  <a:pt x="529761" y="1037123"/>
                  <a:pt x="1031604" y="1098379"/>
                  <a:pt x="1510018" y="1354348"/>
                </a:cubicBezTo>
                <a:lnTo>
                  <a:pt x="1647466" y="1435898"/>
                </a:lnTo>
                <a:lnTo>
                  <a:pt x="1548994" y="1306303"/>
                </a:lnTo>
                <a:cubicBezTo>
                  <a:pt x="1506116" y="1255727"/>
                  <a:pt x="1459552" y="1206270"/>
                  <a:pt x="1409441" y="1158474"/>
                </a:cubicBezTo>
                <a:cubicBezTo>
                  <a:pt x="1119914" y="882318"/>
                  <a:pt x="778815" y="725338"/>
                  <a:pt x="492635" y="710469"/>
                </a:cubicBezTo>
                <a:lnTo>
                  <a:pt x="440000" y="712190"/>
                </a:lnTo>
                <a:lnTo>
                  <a:pt x="504171" y="699134"/>
                </a:lnTo>
                <a:cubicBezTo>
                  <a:pt x="853260" y="664637"/>
                  <a:pt x="1320490" y="857757"/>
                  <a:pt x="1713116" y="1232249"/>
                </a:cubicBezTo>
                <a:cubicBezTo>
                  <a:pt x="1816665" y="1331016"/>
                  <a:pt x="1907673" y="1435386"/>
                  <a:pt x="1985152" y="1541893"/>
                </a:cubicBezTo>
                <a:lnTo>
                  <a:pt x="1992171" y="1552555"/>
                </a:lnTo>
                <a:lnTo>
                  <a:pt x="1995450" y="1504061"/>
                </a:lnTo>
                <a:cubicBezTo>
                  <a:pt x="1998052" y="1344297"/>
                  <a:pt x="1976629" y="1172422"/>
                  <a:pt x="1928312" y="998167"/>
                </a:cubicBezTo>
                <a:cubicBezTo>
                  <a:pt x="1821963" y="614621"/>
                  <a:pt x="1609865" y="308052"/>
                  <a:pt x="1371674" y="151667"/>
                </a:cubicBezTo>
                <a:lnTo>
                  <a:pt x="1325569" y="126750"/>
                </a:lnTo>
                <a:lnTo>
                  <a:pt x="1387429" y="147672"/>
                </a:lnTo>
                <a:cubicBezTo>
                  <a:pt x="1705116" y="293011"/>
                  <a:pt x="2006941" y="694037"/>
                  <a:pt x="2151159" y="1214161"/>
                </a:cubicBezTo>
                <a:lnTo>
                  <a:pt x="2179914" y="1342584"/>
                </a:lnTo>
                <a:lnTo>
                  <a:pt x="2203144" y="1178135"/>
                </a:lnTo>
                <a:cubicBezTo>
                  <a:pt x="2208563" y="1120284"/>
                  <a:pt x="2211372" y="1061061"/>
                  <a:pt x="2211372" y="1000784"/>
                </a:cubicBezTo>
                <a:cubicBezTo>
                  <a:pt x="2211372" y="602768"/>
                  <a:pt x="2088898" y="250673"/>
                  <a:pt x="1901153" y="36330"/>
                </a:cubicBezTo>
                <a:lnTo>
                  <a:pt x="1863382" y="0"/>
                </a:lnTo>
                <a:lnTo>
                  <a:pt x="1917403" y="36690"/>
                </a:lnTo>
                <a:cubicBezTo>
                  <a:pt x="2184705" y="261629"/>
                  <a:pt x="2368404" y="728722"/>
                  <a:pt x="2368404" y="1268469"/>
                </a:cubicBezTo>
                <a:cubicBezTo>
                  <a:pt x="2368404" y="1348542"/>
                  <a:pt x="2364361" y="1427015"/>
                  <a:pt x="2356602" y="1503336"/>
                </a:cubicBezTo>
                <a:lnTo>
                  <a:pt x="2340591" y="1607554"/>
                </a:lnTo>
                <a:lnTo>
                  <a:pt x="2399971" y="1544983"/>
                </a:lnTo>
                <a:cubicBezTo>
                  <a:pt x="2483756" y="1449918"/>
                  <a:pt x="2561350" y="1340824"/>
                  <a:pt x="2628814" y="1219913"/>
                </a:cubicBezTo>
                <a:cubicBezTo>
                  <a:pt x="2823713" y="870618"/>
                  <a:pt x="2889103" y="503312"/>
                  <a:pt x="2830004" y="225822"/>
                </a:cubicBezTo>
                <a:lnTo>
                  <a:pt x="2814788" y="175955"/>
                </a:lnTo>
                <a:lnTo>
                  <a:pt x="2844027" y="233873"/>
                </a:lnTo>
                <a:cubicBezTo>
                  <a:pt x="2967457" y="558542"/>
                  <a:pt x="2899255" y="1055918"/>
                  <a:pt x="2634955" y="1529595"/>
                </a:cubicBezTo>
                <a:lnTo>
                  <a:pt x="2588031" y="1605594"/>
                </a:lnTo>
                <a:lnTo>
                  <a:pt x="2625013" y="1579505"/>
                </a:lnTo>
                <a:cubicBezTo>
                  <a:pt x="2694462" y="1526694"/>
                  <a:pt x="2762276" y="1467299"/>
                  <a:pt x="2827155" y="1401640"/>
                </a:cubicBezTo>
                <a:cubicBezTo>
                  <a:pt x="3108298" y="1117120"/>
                  <a:pt x="3269454" y="780641"/>
                  <a:pt x="3286648" y="497448"/>
                </a:cubicBezTo>
                <a:lnTo>
                  <a:pt x="3285309" y="445330"/>
                </a:lnTo>
                <a:lnTo>
                  <a:pt x="3298009" y="508954"/>
                </a:lnTo>
                <a:cubicBezTo>
                  <a:pt x="3330202" y="854799"/>
                  <a:pt x="3131582" y="1315868"/>
                  <a:pt x="2750327" y="1701703"/>
                </a:cubicBezTo>
                <a:cubicBezTo>
                  <a:pt x="2700052" y="1752583"/>
                  <a:pt x="2648385" y="1800348"/>
                  <a:pt x="2595767" y="1844879"/>
                </a:cubicBezTo>
                <a:lnTo>
                  <a:pt x="2446090" y="1960469"/>
                </a:lnTo>
                <a:lnTo>
                  <a:pt x="2521247" y="1969738"/>
                </a:lnTo>
                <a:cubicBezTo>
                  <a:pt x="2704123" y="1980978"/>
                  <a:pt x="2906021" y="1960346"/>
                  <a:pt x="3111376" y="1903405"/>
                </a:cubicBezTo>
                <a:cubicBezTo>
                  <a:pt x="3498802" y="1795981"/>
                  <a:pt x="3809132" y="1584112"/>
                  <a:pt x="3968108" y="1347155"/>
                </a:cubicBezTo>
                <a:lnTo>
                  <a:pt x="3993481" y="1301316"/>
                </a:lnTo>
                <a:lnTo>
                  <a:pt x="3972057" y="1362755"/>
                </a:lnTo>
                <a:cubicBezTo>
                  <a:pt x="3823810" y="1678469"/>
                  <a:pt x="3417737" y="1979783"/>
                  <a:pt x="2892351" y="2125461"/>
                </a:cubicBezTo>
                <a:lnTo>
                  <a:pt x="2759949" y="2155246"/>
                </a:lnTo>
                <a:lnTo>
                  <a:pt x="2901299" y="2178178"/>
                </a:lnTo>
                <a:cubicBezTo>
                  <a:pt x="2968926" y="2185436"/>
                  <a:pt x="3038512" y="2189221"/>
                  <a:pt x="3109546" y="2189221"/>
                </a:cubicBezTo>
                <a:cubicBezTo>
                  <a:pt x="3511590" y="2189221"/>
                  <a:pt x="3867247" y="2067974"/>
                  <a:pt x="4083757" y="1882110"/>
                </a:cubicBezTo>
                <a:lnTo>
                  <a:pt x="4120455" y="1844717"/>
                </a:lnTo>
                <a:lnTo>
                  <a:pt x="4083394" y="1898197"/>
                </a:lnTo>
                <a:cubicBezTo>
                  <a:pt x="3856179" y="2162822"/>
                  <a:pt x="3384361" y="2344680"/>
                  <a:pt x="2839152" y="2344680"/>
                </a:cubicBezTo>
                <a:cubicBezTo>
                  <a:pt x="2758270" y="2344680"/>
                  <a:pt x="2679002" y="2340677"/>
                  <a:pt x="2601909" y="2332997"/>
                </a:cubicBezTo>
                <a:lnTo>
                  <a:pt x="2484638" y="2315339"/>
                </a:lnTo>
                <a:lnTo>
                  <a:pt x="2496854" y="2328167"/>
                </a:lnTo>
                <a:cubicBezTo>
                  <a:pt x="2607957" y="2434122"/>
                  <a:pt x="2742022" y="2531721"/>
                  <a:pt x="2894671" y="2613394"/>
                </a:cubicBezTo>
                <a:cubicBezTo>
                  <a:pt x="3247460" y="2802149"/>
                  <a:pt x="3618101" y="2862282"/>
                  <a:pt x="3897851" y="2800144"/>
                </a:cubicBezTo>
                <a:lnTo>
                  <a:pt x="3948111" y="2784421"/>
                </a:lnTo>
                <a:lnTo>
                  <a:pt x="3889763" y="2814149"/>
                </a:lnTo>
                <a:cubicBezTo>
                  <a:pt x="3562583" y="2940668"/>
                  <a:pt x="3060740" y="2879410"/>
                  <a:pt x="2582326" y="2623442"/>
                </a:cubicBezTo>
                <a:lnTo>
                  <a:pt x="2496617" y="2572590"/>
                </a:lnTo>
                <a:lnTo>
                  <a:pt x="2593207" y="2692855"/>
                </a:lnTo>
                <a:cubicBezTo>
                  <a:pt x="2629959" y="2734679"/>
                  <a:pt x="2669255" y="2775663"/>
                  <a:pt x="2711014" y="2815493"/>
                </a:cubicBezTo>
                <a:cubicBezTo>
                  <a:pt x="3000542" y="3091649"/>
                  <a:pt x="3341640" y="3248629"/>
                  <a:pt x="3627821" y="3263498"/>
                </a:cubicBezTo>
                <a:lnTo>
                  <a:pt x="3680455" y="3261777"/>
                </a:lnTo>
                <a:lnTo>
                  <a:pt x="3616285" y="3274833"/>
                </a:lnTo>
                <a:cubicBezTo>
                  <a:pt x="3267196" y="3309331"/>
                  <a:pt x="2799966" y="3116210"/>
                  <a:pt x="2407339" y="2741718"/>
                </a:cubicBezTo>
                <a:cubicBezTo>
                  <a:pt x="2303790" y="2642951"/>
                  <a:pt x="2212782" y="2538580"/>
                  <a:pt x="2135304" y="2432074"/>
                </a:cubicBezTo>
                <a:lnTo>
                  <a:pt x="2134736" y="2431212"/>
                </a:lnTo>
                <a:lnTo>
                  <a:pt x="2125007" y="2575119"/>
                </a:lnTo>
                <a:cubicBezTo>
                  <a:pt x="2122405" y="2734883"/>
                  <a:pt x="2143828" y="2906758"/>
                  <a:pt x="2192146" y="3081014"/>
                </a:cubicBezTo>
                <a:cubicBezTo>
                  <a:pt x="2298494" y="3464560"/>
                  <a:pt x="2510593" y="3771128"/>
                  <a:pt x="2748783" y="3927513"/>
                </a:cubicBezTo>
                <a:lnTo>
                  <a:pt x="2794888" y="3952430"/>
                </a:lnTo>
                <a:lnTo>
                  <a:pt x="2733027" y="3931508"/>
                </a:lnTo>
                <a:cubicBezTo>
                  <a:pt x="2415340" y="3786170"/>
                  <a:pt x="2113517" y="3385143"/>
                  <a:pt x="1969298" y="2865020"/>
                </a:cubicBezTo>
                <a:lnTo>
                  <a:pt x="1940542" y="2736593"/>
                </a:lnTo>
                <a:lnTo>
                  <a:pt x="1917312" y="2901048"/>
                </a:lnTo>
                <a:cubicBezTo>
                  <a:pt x="1911893" y="2958898"/>
                  <a:pt x="1909084" y="3018122"/>
                  <a:pt x="1909084" y="3078399"/>
                </a:cubicBezTo>
                <a:cubicBezTo>
                  <a:pt x="1909084" y="3476416"/>
                  <a:pt x="2031557" y="3828510"/>
                  <a:pt x="2219302" y="4042853"/>
                </a:cubicBezTo>
                <a:lnTo>
                  <a:pt x="2257073" y="4079183"/>
                </a:lnTo>
                <a:lnTo>
                  <a:pt x="2203052" y="4042493"/>
                </a:lnTo>
                <a:cubicBezTo>
                  <a:pt x="1935750" y="3817554"/>
                  <a:pt x="1752052" y="3350462"/>
                  <a:pt x="1752052" y="2810714"/>
                </a:cubicBezTo>
                <a:cubicBezTo>
                  <a:pt x="1752052" y="2730641"/>
                  <a:pt x="1756095" y="2652168"/>
                  <a:pt x="1763854" y="2575848"/>
                </a:cubicBezTo>
                <a:lnTo>
                  <a:pt x="1795353" y="2370813"/>
                </a:lnTo>
                <a:lnTo>
                  <a:pt x="1705985" y="2442418"/>
                </a:lnTo>
                <a:cubicBezTo>
                  <a:pt x="1572499" y="2563143"/>
                  <a:pt x="1448511" y="2717923"/>
                  <a:pt x="1347314" y="2899288"/>
                </a:cubicBezTo>
                <a:cubicBezTo>
                  <a:pt x="1152417" y="3248583"/>
                  <a:pt x="1087025" y="3615889"/>
                  <a:pt x="1146125" y="3893380"/>
                </a:cubicBezTo>
                <a:lnTo>
                  <a:pt x="1161340" y="3943246"/>
                </a:lnTo>
                <a:lnTo>
                  <a:pt x="1132101" y="3885327"/>
                </a:lnTo>
                <a:cubicBezTo>
                  <a:pt x="1116673" y="3844744"/>
                  <a:pt x="1104238" y="3801462"/>
                  <a:pt x="1094807" y="3755865"/>
                </a:cubicBezTo>
                <a:cubicBezTo>
                  <a:pt x="1028786" y="3436686"/>
                  <a:pt x="1109911" y="3004073"/>
                  <a:pt x="1341173" y="2589606"/>
                </a:cubicBezTo>
                <a:lnTo>
                  <a:pt x="1435614" y="2436648"/>
                </a:lnTo>
                <a:lnTo>
                  <a:pt x="1293908" y="2540517"/>
                </a:lnTo>
                <a:cubicBezTo>
                  <a:pt x="1242495" y="2582580"/>
                  <a:pt x="1192185" y="2628301"/>
                  <a:pt x="1143526" y="2677545"/>
                </a:cubicBezTo>
                <a:cubicBezTo>
                  <a:pt x="862383" y="2962064"/>
                  <a:pt x="701228" y="3298544"/>
                  <a:pt x="684034" y="3581736"/>
                </a:cubicBezTo>
                <a:lnTo>
                  <a:pt x="685371" y="3633855"/>
                </a:lnTo>
                <a:lnTo>
                  <a:pt x="672671" y="3570230"/>
                </a:lnTo>
                <a:cubicBezTo>
                  <a:pt x="668648" y="3527000"/>
                  <a:pt x="668230" y="3481969"/>
                  <a:pt x="671325" y="3435509"/>
                </a:cubicBezTo>
                <a:cubicBezTo>
                  <a:pt x="692988" y="3110294"/>
                  <a:pt x="886755" y="2715087"/>
                  <a:pt x="1220354" y="2377482"/>
                </a:cubicBezTo>
                <a:cubicBezTo>
                  <a:pt x="1320905" y="2275723"/>
                  <a:pt x="1427020" y="2186422"/>
                  <a:pt x="1535190" y="2110531"/>
                </a:cubicBezTo>
                <a:lnTo>
                  <a:pt x="1539492" y="2107802"/>
                </a:lnTo>
                <a:lnTo>
                  <a:pt x="1519715" y="2106588"/>
                </a:lnTo>
                <a:cubicBezTo>
                  <a:pt x="1358578" y="2104837"/>
                  <a:pt x="1185099" y="2126968"/>
                  <a:pt x="1009081" y="2175774"/>
                </a:cubicBezTo>
                <a:cubicBezTo>
                  <a:pt x="621655" y="2283198"/>
                  <a:pt x="311325" y="2495067"/>
                  <a:pt x="152348" y="2732024"/>
                </a:cubicBezTo>
                <a:lnTo>
                  <a:pt x="126976" y="2777863"/>
                </a:lnTo>
                <a:lnTo>
                  <a:pt x="148400" y="2716425"/>
                </a:lnTo>
                <a:cubicBezTo>
                  <a:pt x="296647" y="2400710"/>
                  <a:pt x="702719" y="2099396"/>
                  <a:pt x="1228105" y="1953718"/>
                </a:cubicBezTo>
                <a:lnTo>
                  <a:pt x="1365418" y="1922829"/>
                </a:lnTo>
                <a:lnTo>
                  <a:pt x="1360885" y="1921756"/>
                </a:lnTo>
                <a:cubicBezTo>
                  <a:pt x="1250200" y="1901084"/>
                  <a:pt x="1132683" y="1889961"/>
                  <a:pt x="1010910" y="1889961"/>
                </a:cubicBezTo>
                <a:cubicBezTo>
                  <a:pt x="608866" y="1889961"/>
                  <a:pt x="253209" y="2011207"/>
                  <a:pt x="36698" y="2197072"/>
                </a:cubicBezTo>
                <a:close/>
              </a:path>
            </a:pathLst>
          </a:cu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>
              <a:rot lat="0" lon="0" rev="12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9" name="Forma libre 3"/>
          <p:cNvSpPr/>
          <p:nvPr/>
        </p:nvSpPr>
        <p:spPr>
          <a:xfrm rot="5400000">
            <a:off x="5022011" y="2472873"/>
            <a:ext cx="3672408" cy="4042949"/>
          </a:xfrm>
          <a:custGeom>
            <a:avLst/>
            <a:gdLst>
              <a:gd name="connsiteX0" fmla="*/ 2247955 w 4120455"/>
              <a:gd name="connsiteY0" fmla="*/ 2207760 h 4079183"/>
              <a:gd name="connsiteX1" fmla="*/ 2291061 w 4120455"/>
              <a:gd name="connsiteY1" fmla="*/ 2209946 h 4079183"/>
              <a:gd name="connsiteX2" fmla="*/ 2294361 w 4120455"/>
              <a:gd name="connsiteY2" fmla="*/ 2209832 h 4079183"/>
              <a:gd name="connsiteX3" fmla="*/ 2288899 w 4120455"/>
              <a:gd name="connsiteY3" fmla="*/ 2196879 h 4079183"/>
              <a:gd name="connsiteX4" fmla="*/ 2278854 w 4120455"/>
              <a:gd name="connsiteY4" fmla="*/ 2165662 h 4079183"/>
              <a:gd name="connsiteX5" fmla="*/ 2270848 w 4120455"/>
              <a:gd name="connsiteY5" fmla="*/ 2180274 h 4079183"/>
              <a:gd name="connsiteX6" fmla="*/ 2182000 w 4120455"/>
              <a:gd name="connsiteY6" fmla="*/ 1820062 h 4079183"/>
              <a:gd name="connsiteX7" fmla="*/ 2202241 w 4120455"/>
              <a:gd name="connsiteY7" fmla="*/ 1830946 h 4079183"/>
              <a:gd name="connsiteX8" fmla="*/ 2230739 w 4120455"/>
              <a:gd name="connsiteY8" fmla="*/ 1854239 h 4079183"/>
              <a:gd name="connsiteX9" fmla="*/ 2233260 w 4120455"/>
              <a:gd name="connsiteY9" fmla="*/ 1809855 h 4079183"/>
              <a:gd name="connsiteX10" fmla="*/ 2232999 w 4120455"/>
              <a:gd name="connsiteY10" fmla="*/ 1801100 h 4079183"/>
              <a:gd name="connsiteX11" fmla="*/ 2199092 w 4120455"/>
              <a:gd name="connsiteY11" fmla="*/ 1814813 h 4079183"/>
              <a:gd name="connsiteX12" fmla="*/ 2119037 w 4120455"/>
              <a:gd name="connsiteY12" fmla="*/ 1795428 h 4079183"/>
              <a:gd name="connsiteX13" fmla="*/ 2143778 w 4120455"/>
              <a:gd name="connsiteY13" fmla="*/ 1803036 h 4079183"/>
              <a:gd name="connsiteX14" fmla="*/ 2134537 w 4120455"/>
              <a:gd name="connsiteY14" fmla="*/ 1785457 h 4079183"/>
              <a:gd name="connsiteX15" fmla="*/ 2133984 w 4120455"/>
              <a:gd name="connsiteY15" fmla="*/ 1785881 h 4079183"/>
              <a:gd name="connsiteX16" fmla="*/ 2021240 w 4120455"/>
              <a:gd name="connsiteY16" fmla="*/ 1791867 h 4079183"/>
              <a:gd name="connsiteX17" fmla="*/ 2060227 w 4120455"/>
              <a:gd name="connsiteY17" fmla="*/ 1787973 h 4079183"/>
              <a:gd name="connsiteX18" fmla="*/ 2077938 w 4120455"/>
              <a:gd name="connsiteY18" fmla="*/ 1789742 h 4079183"/>
              <a:gd name="connsiteX19" fmla="*/ 2042994 w 4120455"/>
              <a:gd name="connsiteY19" fmla="*/ 1752565 h 4079183"/>
              <a:gd name="connsiteX20" fmla="*/ 1889463 w 4120455"/>
              <a:gd name="connsiteY20" fmla="*/ 2229436 h 4079183"/>
              <a:gd name="connsiteX21" fmla="*/ 1894050 w 4120455"/>
              <a:gd name="connsiteY21" fmla="*/ 2228488 h 4079183"/>
              <a:gd name="connsiteX22" fmla="*/ 1889718 w 4120455"/>
              <a:gd name="connsiteY22" fmla="*/ 2224948 h 4079183"/>
              <a:gd name="connsiteX23" fmla="*/ 1861734 w 4120455"/>
              <a:gd name="connsiteY23" fmla="*/ 1870873 h 4079183"/>
              <a:gd name="connsiteX24" fmla="*/ 1864862 w 4120455"/>
              <a:gd name="connsiteY24" fmla="*/ 1880593 h 4079183"/>
              <a:gd name="connsiteX25" fmla="*/ 1872503 w 4120455"/>
              <a:gd name="connsiteY25" fmla="*/ 1871419 h 4079183"/>
              <a:gd name="connsiteX26" fmla="*/ 1761162 w 4120455"/>
              <a:gd name="connsiteY26" fmla="*/ 2051696 h 4079183"/>
              <a:gd name="connsiteX27" fmla="*/ 1810164 w 4120455"/>
              <a:gd name="connsiteY27" fmla="*/ 2078280 h 4079183"/>
              <a:gd name="connsiteX28" fmla="*/ 1806227 w 4120455"/>
              <a:gd name="connsiteY28" fmla="*/ 2039592 h 4079183"/>
              <a:gd name="connsiteX29" fmla="*/ 1809472 w 4120455"/>
              <a:gd name="connsiteY29" fmla="*/ 2007704 h 4079183"/>
              <a:gd name="connsiteX30" fmla="*/ 0 w 4120455"/>
              <a:gd name="connsiteY30" fmla="*/ 2234465 h 4079183"/>
              <a:gd name="connsiteX31" fmla="*/ 37062 w 4120455"/>
              <a:gd name="connsiteY31" fmla="*/ 2180985 h 4079183"/>
              <a:gd name="connsiteX32" fmla="*/ 1281303 w 4120455"/>
              <a:gd name="connsiteY32" fmla="*/ 1734502 h 4079183"/>
              <a:gd name="connsiteX33" fmla="*/ 1518546 w 4120455"/>
              <a:gd name="connsiteY33" fmla="*/ 1746185 h 4079183"/>
              <a:gd name="connsiteX34" fmla="*/ 1709604 w 4120455"/>
              <a:gd name="connsiteY34" fmla="*/ 1774952 h 4079183"/>
              <a:gd name="connsiteX35" fmla="*/ 1659361 w 4120455"/>
              <a:gd name="connsiteY35" fmla="*/ 1714138 h 4079183"/>
              <a:gd name="connsiteX36" fmla="*/ 1197672 w 4120455"/>
              <a:gd name="connsiteY36" fmla="*/ 1364395 h 4079183"/>
              <a:gd name="connsiteX37" fmla="*/ 194493 w 4120455"/>
              <a:gd name="connsiteY37" fmla="*/ 1177646 h 4079183"/>
              <a:gd name="connsiteX38" fmla="*/ 144232 w 4120455"/>
              <a:gd name="connsiteY38" fmla="*/ 1193369 h 4079183"/>
              <a:gd name="connsiteX39" fmla="*/ 202582 w 4120455"/>
              <a:gd name="connsiteY39" fmla="*/ 1163641 h 4079183"/>
              <a:gd name="connsiteX40" fmla="*/ 1510018 w 4120455"/>
              <a:gd name="connsiteY40" fmla="*/ 1354348 h 4079183"/>
              <a:gd name="connsiteX41" fmla="*/ 1647466 w 4120455"/>
              <a:gd name="connsiteY41" fmla="*/ 1435898 h 4079183"/>
              <a:gd name="connsiteX42" fmla="*/ 1548994 w 4120455"/>
              <a:gd name="connsiteY42" fmla="*/ 1306303 h 4079183"/>
              <a:gd name="connsiteX43" fmla="*/ 1409441 w 4120455"/>
              <a:gd name="connsiteY43" fmla="*/ 1158474 h 4079183"/>
              <a:gd name="connsiteX44" fmla="*/ 492635 w 4120455"/>
              <a:gd name="connsiteY44" fmla="*/ 710469 h 4079183"/>
              <a:gd name="connsiteX45" fmla="*/ 440000 w 4120455"/>
              <a:gd name="connsiteY45" fmla="*/ 712190 h 4079183"/>
              <a:gd name="connsiteX46" fmla="*/ 504171 w 4120455"/>
              <a:gd name="connsiteY46" fmla="*/ 699134 h 4079183"/>
              <a:gd name="connsiteX47" fmla="*/ 1713116 w 4120455"/>
              <a:gd name="connsiteY47" fmla="*/ 1232249 h 4079183"/>
              <a:gd name="connsiteX48" fmla="*/ 1985152 w 4120455"/>
              <a:gd name="connsiteY48" fmla="*/ 1541893 h 4079183"/>
              <a:gd name="connsiteX49" fmla="*/ 1992171 w 4120455"/>
              <a:gd name="connsiteY49" fmla="*/ 1552555 h 4079183"/>
              <a:gd name="connsiteX50" fmla="*/ 1995450 w 4120455"/>
              <a:gd name="connsiteY50" fmla="*/ 1504061 h 4079183"/>
              <a:gd name="connsiteX51" fmla="*/ 1928312 w 4120455"/>
              <a:gd name="connsiteY51" fmla="*/ 998167 h 4079183"/>
              <a:gd name="connsiteX52" fmla="*/ 1371674 w 4120455"/>
              <a:gd name="connsiteY52" fmla="*/ 151667 h 4079183"/>
              <a:gd name="connsiteX53" fmla="*/ 1325569 w 4120455"/>
              <a:gd name="connsiteY53" fmla="*/ 126750 h 4079183"/>
              <a:gd name="connsiteX54" fmla="*/ 1387429 w 4120455"/>
              <a:gd name="connsiteY54" fmla="*/ 147672 h 4079183"/>
              <a:gd name="connsiteX55" fmla="*/ 2151159 w 4120455"/>
              <a:gd name="connsiteY55" fmla="*/ 1214161 h 4079183"/>
              <a:gd name="connsiteX56" fmla="*/ 2179914 w 4120455"/>
              <a:gd name="connsiteY56" fmla="*/ 1342584 h 4079183"/>
              <a:gd name="connsiteX57" fmla="*/ 2203144 w 4120455"/>
              <a:gd name="connsiteY57" fmla="*/ 1178135 h 4079183"/>
              <a:gd name="connsiteX58" fmla="*/ 2211372 w 4120455"/>
              <a:gd name="connsiteY58" fmla="*/ 1000784 h 4079183"/>
              <a:gd name="connsiteX59" fmla="*/ 1901153 w 4120455"/>
              <a:gd name="connsiteY59" fmla="*/ 36330 h 4079183"/>
              <a:gd name="connsiteX60" fmla="*/ 1863382 w 4120455"/>
              <a:gd name="connsiteY60" fmla="*/ 0 h 4079183"/>
              <a:gd name="connsiteX61" fmla="*/ 1917403 w 4120455"/>
              <a:gd name="connsiteY61" fmla="*/ 36690 h 4079183"/>
              <a:gd name="connsiteX62" fmla="*/ 2368404 w 4120455"/>
              <a:gd name="connsiteY62" fmla="*/ 1268469 h 4079183"/>
              <a:gd name="connsiteX63" fmla="*/ 2356602 w 4120455"/>
              <a:gd name="connsiteY63" fmla="*/ 1503336 h 4079183"/>
              <a:gd name="connsiteX64" fmla="*/ 2340591 w 4120455"/>
              <a:gd name="connsiteY64" fmla="*/ 1607554 h 4079183"/>
              <a:gd name="connsiteX65" fmla="*/ 2399971 w 4120455"/>
              <a:gd name="connsiteY65" fmla="*/ 1544983 h 4079183"/>
              <a:gd name="connsiteX66" fmla="*/ 2628814 w 4120455"/>
              <a:gd name="connsiteY66" fmla="*/ 1219913 h 4079183"/>
              <a:gd name="connsiteX67" fmla="*/ 2830004 w 4120455"/>
              <a:gd name="connsiteY67" fmla="*/ 225822 h 4079183"/>
              <a:gd name="connsiteX68" fmla="*/ 2814788 w 4120455"/>
              <a:gd name="connsiteY68" fmla="*/ 175955 h 4079183"/>
              <a:gd name="connsiteX69" fmla="*/ 2844027 w 4120455"/>
              <a:gd name="connsiteY69" fmla="*/ 233873 h 4079183"/>
              <a:gd name="connsiteX70" fmla="*/ 2634955 w 4120455"/>
              <a:gd name="connsiteY70" fmla="*/ 1529595 h 4079183"/>
              <a:gd name="connsiteX71" fmla="*/ 2588031 w 4120455"/>
              <a:gd name="connsiteY71" fmla="*/ 1605594 h 4079183"/>
              <a:gd name="connsiteX72" fmla="*/ 2625013 w 4120455"/>
              <a:gd name="connsiteY72" fmla="*/ 1579505 h 4079183"/>
              <a:gd name="connsiteX73" fmla="*/ 2827155 w 4120455"/>
              <a:gd name="connsiteY73" fmla="*/ 1401640 h 4079183"/>
              <a:gd name="connsiteX74" fmla="*/ 3286648 w 4120455"/>
              <a:gd name="connsiteY74" fmla="*/ 497448 h 4079183"/>
              <a:gd name="connsiteX75" fmla="*/ 3285309 w 4120455"/>
              <a:gd name="connsiteY75" fmla="*/ 445330 h 4079183"/>
              <a:gd name="connsiteX76" fmla="*/ 3298009 w 4120455"/>
              <a:gd name="connsiteY76" fmla="*/ 508954 h 4079183"/>
              <a:gd name="connsiteX77" fmla="*/ 2750327 w 4120455"/>
              <a:gd name="connsiteY77" fmla="*/ 1701703 h 4079183"/>
              <a:gd name="connsiteX78" fmla="*/ 2595767 w 4120455"/>
              <a:gd name="connsiteY78" fmla="*/ 1844879 h 4079183"/>
              <a:gd name="connsiteX79" fmla="*/ 2446090 w 4120455"/>
              <a:gd name="connsiteY79" fmla="*/ 1960469 h 4079183"/>
              <a:gd name="connsiteX80" fmla="*/ 2521247 w 4120455"/>
              <a:gd name="connsiteY80" fmla="*/ 1969738 h 4079183"/>
              <a:gd name="connsiteX81" fmla="*/ 3111376 w 4120455"/>
              <a:gd name="connsiteY81" fmla="*/ 1903405 h 4079183"/>
              <a:gd name="connsiteX82" fmla="*/ 3968108 w 4120455"/>
              <a:gd name="connsiteY82" fmla="*/ 1347155 h 4079183"/>
              <a:gd name="connsiteX83" fmla="*/ 3993481 w 4120455"/>
              <a:gd name="connsiteY83" fmla="*/ 1301316 h 4079183"/>
              <a:gd name="connsiteX84" fmla="*/ 3972057 w 4120455"/>
              <a:gd name="connsiteY84" fmla="*/ 1362755 h 4079183"/>
              <a:gd name="connsiteX85" fmla="*/ 2892351 w 4120455"/>
              <a:gd name="connsiteY85" fmla="*/ 2125461 h 4079183"/>
              <a:gd name="connsiteX86" fmla="*/ 2759949 w 4120455"/>
              <a:gd name="connsiteY86" fmla="*/ 2155246 h 4079183"/>
              <a:gd name="connsiteX87" fmla="*/ 2901299 w 4120455"/>
              <a:gd name="connsiteY87" fmla="*/ 2178178 h 4079183"/>
              <a:gd name="connsiteX88" fmla="*/ 3109546 w 4120455"/>
              <a:gd name="connsiteY88" fmla="*/ 2189221 h 4079183"/>
              <a:gd name="connsiteX89" fmla="*/ 4083757 w 4120455"/>
              <a:gd name="connsiteY89" fmla="*/ 1882110 h 4079183"/>
              <a:gd name="connsiteX90" fmla="*/ 4120455 w 4120455"/>
              <a:gd name="connsiteY90" fmla="*/ 1844717 h 4079183"/>
              <a:gd name="connsiteX91" fmla="*/ 4083394 w 4120455"/>
              <a:gd name="connsiteY91" fmla="*/ 1898197 h 4079183"/>
              <a:gd name="connsiteX92" fmla="*/ 2839152 w 4120455"/>
              <a:gd name="connsiteY92" fmla="*/ 2344680 h 4079183"/>
              <a:gd name="connsiteX93" fmla="*/ 2601909 w 4120455"/>
              <a:gd name="connsiteY93" fmla="*/ 2332997 h 4079183"/>
              <a:gd name="connsiteX94" fmla="*/ 2484638 w 4120455"/>
              <a:gd name="connsiteY94" fmla="*/ 2315339 h 4079183"/>
              <a:gd name="connsiteX95" fmla="*/ 2496854 w 4120455"/>
              <a:gd name="connsiteY95" fmla="*/ 2328167 h 4079183"/>
              <a:gd name="connsiteX96" fmla="*/ 2894671 w 4120455"/>
              <a:gd name="connsiteY96" fmla="*/ 2613394 h 4079183"/>
              <a:gd name="connsiteX97" fmla="*/ 3897851 w 4120455"/>
              <a:gd name="connsiteY97" fmla="*/ 2800144 h 4079183"/>
              <a:gd name="connsiteX98" fmla="*/ 3948111 w 4120455"/>
              <a:gd name="connsiteY98" fmla="*/ 2784421 h 4079183"/>
              <a:gd name="connsiteX99" fmla="*/ 3889763 w 4120455"/>
              <a:gd name="connsiteY99" fmla="*/ 2814149 h 4079183"/>
              <a:gd name="connsiteX100" fmla="*/ 2582326 w 4120455"/>
              <a:gd name="connsiteY100" fmla="*/ 2623442 h 4079183"/>
              <a:gd name="connsiteX101" fmla="*/ 2496617 w 4120455"/>
              <a:gd name="connsiteY101" fmla="*/ 2572590 h 4079183"/>
              <a:gd name="connsiteX102" fmla="*/ 2593207 w 4120455"/>
              <a:gd name="connsiteY102" fmla="*/ 2692855 h 4079183"/>
              <a:gd name="connsiteX103" fmla="*/ 2711014 w 4120455"/>
              <a:gd name="connsiteY103" fmla="*/ 2815493 h 4079183"/>
              <a:gd name="connsiteX104" fmla="*/ 3627821 w 4120455"/>
              <a:gd name="connsiteY104" fmla="*/ 3263498 h 4079183"/>
              <a:gd name="connsiteX105" fmla="*/ 3680455 w 4120455"/>
              <a:gd name="connsiteY105" fmla="*/ 3261777 h 4079183"/>
              <a:gd name="connsiteX106" fmla="*/ 3616285 w 4120455"/>
              <a:gd name="connsiteY106" fmla="*/ 3274833 h 4079183"/>
              <a:gd name="connsiteX107" fmla="*/ 2407339 w 4120455"/>
              <a:gd name="connsiteY107" fmla="*/ 2741718 h 4079183"/>
              <a:gd name="connsiteX108" fmla="*/ 2135304 w 4120455"/>
              <a:gd name="connsiteY108" fmla="*/ 2432074 h 4079183"/>
              <a:gd name="connsiteX109" fmla="*/ 2134736 w 4120455"/>
              <a:gd name="connsiteY109" fmla="*/ 2431212 h 4079183"/>
              <a:gd name="connsiteX110" fmla="*/ 2125007 w 4120455"/>
              <a:gd name="connsiteY110" fmla="*/ 2575119 h 4079183"/>
              <a:gd name="connsiteX111" fmla="*/ 2192146 w 4120455"/>
              <a:gd name="connsiteY111" fmla="*/ 3081014 h 4079183"/>
              <a:gd name="connsiteX112" fmla="*/ 2748783 w 4120455"/>
              <a:gd name="connsiteY112" fmla="*/ 3927513 h 4079183"/>
              <a:gd name="connsiteX113" fmla="*/ 2794888 w 4120455"/>
              <a:gd name="connsiteY113" fmla="*/ 3952430 h 4079183"/>
              <a:gd name="connsiteX114" fmla="*/ 2733027 w 4120455"/>
              <a:gd name="connsiteY114" fmla="*/ 3931508 h 4079183"/>
              <a:gd name="connsiteX115" fmla="*/ 1969298 w 4120455"/>
              <a:gd name="connsiteY115" fmla="*/ 2865020 h 4079183"/>
              <a:gd name="connsiteX116" fmla="*/ 1940542 w 4120455"/>
              <a:gd name="connsiteY116" fmla="*/ 2736593 h 4079183"/>
              <a:gd name="connsiteX117" fmla="*/ 1917312 w 4120455"/>
              <a:gd name="connsiteY117" fmla="*/ 2901048 h 4079183"/>
              <a:gd name="connsiteX118" fmla="*/ 1909084 w 4120455"/>
              <a:gd name="connsiteY118" fmla="*/ 3078399 h 4079183"/>
              <a:gd name="connsiteX119" fmla="*/ 2219302 w 4120455"/>
              <a:gd name="connsiteY119" fmla="*/ 4042853 h 4079183"/>
              <a:gd name="connsiteX120" fmla="*/ 2257073 w 4120455"/>
              <a:gd name="connsiteY120" fmla="*/ 4079183 h 4079183"/>
              <a:gd name="connsiteX121" fmla="*/ 2203052 w 4120455"/>
              <a:gd name="connsiteY121" fmla="*/ 4042493 h 4079183"/>
              <a:gd name="connsiteX122" fmla="*/ 1752052 w 4120455"/>
              <a:gd name="connsiteY122" fmla="*/ 2810714 h 4079183"/>
              <a:gd name="connsiteX123" fmla="*/ 1763854 w 4120455"/>
              <a:gd name="connsiteY123" fmla="*/ 2575848 h 4079183"/>
              <a:gd name="connsiteX124" fmla="*/ 1795353 w 4120455"/>
              <a:gd name="connsiteY124" fmla="*/ 2370813 h 4079183"/>
              <a:gd name="connsiteX125" fmla="*/ 1705985 w 4120455"/>
              <a:gd name="connsiteY125" fmla="*/ 2442418 h 4079183"/>
              <a:gd name="connsiteX126" fmla="*/ 1347314 w 4120455"/>
              <a:gd name="connsiteY126" fmla="*/ 2899288 h 4079183"/>
              <a:gd name="connsiteX127" fmla="*/ 1146125 w 4120455"/>
              <a:gd name="connsiteY127" fmla="*/ 3893380 h 4079183"/>
              <a:gd name="connsiteX128" fmla="*/ 1161340 w 4120455"/>
              <a:gd name="connsiteY128" fmla="*/ 3943246 h 4079183"/>
              <a:gd name="connsiteX129" fmla="*/ 1132101 w 4120455"/>
              <a:gd name="connsiteY129" fmla="*/ 3885327 h 4079183"/>
              <a:gd name="connsiteX130" fmla="*/ 1094807 w 4120455"/>
              <a:gd name="connsiteY130" fmla="*/ 3755865 h 4079183"/>
              <a:gd name="connsiteX131" fmla="*/ 1341173 w 4120455"/>
              <a:gd name="connsiteY131" fmla="*/ 2589606 h 4079183"/>
              <a:gd name="connsiteX132" fmla="*/ 1435614 w 4120455"/>
              <a:gd name="connsiteY132" fmla="*/ 2436648 h 4079183"/>
              <a:gd name="connsiteX133" fmla="*/ 1293908 w 4120455"/>
              <a:gd name="connsiteY133" fmla="*/ 2540517 h 4079183"/>
              <a:gd name="connsiteX134" fmla="*/ 1143526 w 4120455"/>
              <a:gd name="connsiteY134" fmla="*/ 2677545 h 4079183"/>
              <a:gd name="connsiteX135" fmla="*/ 684034 w 4120455"/>
              <a:gd name="connsiteY135" fmla="*/ 3581736 h 4079183"/>
              <a:gd name="connsiteX136" fmla="*/ 685371 w 4120455"/>
              <a:gd name="connsiteY136" fmla="*/ 3633855 h 4079183"/>
              <a:gd name="connsiteX137" fmla="*/ 672671 w 4120455"/>
              <a:gd name="connsiteY137" fmla="*/ 3570230 h 4079183"/>
              <a:gd name="connsiteX138" fmla="*/ 671325 w 4120455"/>
              <a:gd name="connsiteY138" fmla="*/ 3435509 h 4079183"/>
              <a:gd name="connsiteX139" fmla="*/ 1220354 w 4120455"/>
              <a:gd name="connsiteY139" fmla="*/ 2377482 h 4079183"/>
              <a:gd name="connsiteX140" fmla="*/ 1535190 w 4120455"/>
              <a:gd name="connsiteY140" fmla="*/ 2110531 h 4079183"/>
              <a:gd name="connsiteX141" fmla="*/ 1539492 w 4120455"/>
              <a:gd name="connsiteY141" fmla="*/ 2107802 h 4079183"/>
              <a:gd name="connsiteX142" fmla="*/ 1519715 w 4120455"/>
              <a:gd name="connsiteY142" fmla="*/ 2106588 h 4079183"/>
              <a:gd name="connsiteX143" fmla="*/ 1009081 w 4120455"/>
              <a:gd name="connsiteY143" fmla="*/ 2175774 h 4079183"/>
              <a:gd name="connsiteX144" fmla="*/ 152348 w 4120455"/>
              <a:gd name="connsiteY144" fmla="*/ 2732024 h 4079183"/>
              <a:gd name="connsiteX145" fmla="*/ 126976 w 4120455"/>
              <a:gd name="connsiteY145" fmla="*/ 2777863 h 4079183"/>
              <a:gd name="connsiteX146" fmla="*/ 148400 w 4120455"/>
              <a:gd name="connsiteY146" fmla="*/ 2716425 h 4079183"/>
              <a:gd name="connsiteX147" fmla="*/ 1228105 w 4120455"/>
              <a:gd name="connsiteY147" fmla="*/ 1953718 h 4079183"/>
              <a:gd name="connsiteX148" fmla="*/ 1365418 w 4120455"/>
              <a:gd name="connsiteY148" fmla="*/ 1922829 h 4079183"/>
              <a:gd name="connsiteX149" fmla="*/ 1360885 w 4120455"/>
              <a:gd name="connsiteY149" fmla="*/ 1921756 h 4079183"/>
              <a:gd name="connsiteX150" fmla="*/ 1010910 w 4120455"/>
              <a:gd name="connsiteY150" fmla="*/ 1889961 h 4079183"/>
              <a:gd name="connsiteX151" fmla="*/ 36698 w 4120455"/>
              <a:gd name="connsiteY151" fmla="*/ 2197072 h 4079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4120455" h="4079183">
                <a:moveTo>
                  <a:pt x="2247955" y="2207760"/>
                </a:moveTo>
                <a:lnTo>
                  <a:pt x="2291061" y="2209946"/>
                </a:lnTo>
                <a:lnTo>
                  <a:pt x="2294361" y="2209832"/>
                </a:lnTo>
                <a:lnTo>
                  <a:pt x="2288899" y="2196879"/>
                </a:lnTo>
                <a:lnTo>
                  <a:pt x="2278854" y="2165662"/>
                </a:lnTo>
                <a:lnTo>
                  <a:pt x="2270848" y="2180274"/>
                </a:lnTo>
                <a:close/>
                <a:moveTo>
                  <a:pt x="2182000" y="1820062"/>
                </a:moveTo>
                <a:lnTo>
                  <a:pt x="2202241" y="1830946"/>
                </a:lnTo>
                <a:lnTo>
                  <a:pt x="2230739" y="1854239"/>
                </a:lnTo>
                <a:lnTo>
                  <a:pt x="2233260" y="1809855"/>
                </a:lnTo>
                <a:lnTo>
                  <a:pt x="2232999" y="1801100"/>
                </a:lnTo>
                <a:lnTo>
                  <a:pt x="2199092" y="1814813"/>
                </a:lnTo>
                <a:close/>
                <a:moveTo>
                  <a:pt x="2119037" y="1795428"/>
                </a:moveTo>
                <a:lnTo>
                  <a:pt x="2143778" y="1803036"/>
                </a:lnTo>
                <a:lnTo>
                  <a:pt x="2134537" y="1785457"/>
                </a:lnTo>
                <a:lnTo>
                  <a:pt x="2133984" y="1785881"/>
                </a:lnTo>
                <a:close/>
                <a:moveTo>
                  <a:pt x="2021240" y="1791867"/>
                </a:moveTo>
                <a:lnTo>
                  <a:pt x="2060227" y="1787973"/>
                </a:lnTo>
                <a:lnTo>
                  <a:pt x="2077938" y="1789742"/>
                </a:lnTo>
                <a:lnTo>
                  <a:pt x="2042994" y="1752565"/>
                </a:lnTo>
                <a:close/>
                <a:moveTo>
                  <a:pt x="1889463" y="2229436"/>
                </a:moveTo>
                <a:lnTo>
                  <a:pt x="1894050" y="2228488"/>
                </a:lnTo>
                <a:lnTo>
                  <a:pt x="1889718" y="2224948"/>
                </a:lnTo>
                <a:close/>
                <a:moveTo>
                  <a:pt x="1861734" y="1870873"/>
                </a:moveTo>
                <a:lnTo>
                  <a:pt x="1864862" y="1880593"/>
                </a:lnTo>
                <a:lnTo>
                  <a:pt x="1872503" y="1871419"/>
                </a:lnTo>
                <a:close/>
                <a:moveTo>
                  <a:pt x="1761162" y="2051696"/>
                </a:moveTo>
                <a:lnTo>
                  <a:pt x="1810164" y="2078280"/>
                </a:lnTo>
                <a:lnTo>
                  <a:pt x="1806227" y="2039592"/>
                </a:lnTo>
                <a:lnTo>
                  <a:pt x="1809472" y="2007704"/>
                </a:lnTo>
                <a:close/>
                <a:moveTo>
                  <a:pt x="0" y="2234465"/>
                </a:moveTo>
                <a:lnTo>
                  <a:pt x="37062" y="2180985"/>
                </a:lnTo>
                <a:cubicBezTo>
                  <a:pt x="264277" y="1916360"/>
                  <a:pt x="736095" y="1734502"/>
                  <a:pt x="1281303" y="1734502"/>
                </a:cubicBezTo>
                <a:cubicBezTo>
                  <a:pt x="1362186" y="1734502"/>
                  <a:pt x="1441453" y="1738504"/>
                  <a:pt x="1518546" y="1746185"/>
                </a:cubicBezTo>
                <a:lnTo>
                  <a:pt x="1709604" y="1774952"/>
                </a:lnTo>
                <a:lnTo>
                  <a:pt x="1659361" y="1714138"/>
                </a:lnTo>
                <a:cubicBezTo>
                  <a:pt x="1537269" y="1583344"/>
                  <a:pt x="1380850" y="1462403"/>
                  <a:pt x="1197672" y="1364395"/>
                </a:cubicBezTo>
                <a:cubicBezTo>
                  <a:pt x="844883" y="1175640"/>
                  <a:pt x="474242" y="1115508"/>
                  <a:pt x="194493" y="1177646"/>
                </a:cubicBezTo>
                <a:lnTo>
                  <a:pt x="144232" y="1193369"/>
                </a:lnTo>
                <a:lnTo>
                  <a:pt x="202582" y="1163641"/>
                </a:lnTo>
                <a:cubicBezTo>
                  <a:pt x="529761" y="1037123"/>
                  <a:pt x="1031604" y="1098379"/>
                  <a:pt x="1510018" y="1354348"/>
                </a:cubicBezTo>
                <a:lnTo>
                  <a:pt x="1647466" y="1435898"/>
                </a:lnTo>
                <a:lnTo>
                  <a:pt x="1548994" y="1306303"/>
                </a:lnTo>
                <a:cubicBezTo>
                  <a:pt x="1506116" y="1255727"/>
                  <a:pt x="1459552" y="1206270"/>
                  <a:pt x="1409441" y="1158474"/>
                </a:cubicBezTo>
                <a:cubicBezTo>
                  <a:pt x="1119914" y="882318"/>
                  <a:pt x="778815" y="725338"/>
                  <a:pt x="492635" y="710469"/>
                </a:cubicBezTo>
                <a:lnTo>
                  <a:pt x="440000" y="712190"/>
                </a:lnTo>
                <a:lnTo>
                  <a:pt x="504171" y="699134"/>
                </a:lnTo>
                <a:cubicBezTo>
                  <a:pt x="853260" y="664637"/>
                  <a:pt x="1320490" y="857757"/>
                  <a:pt x="1713116" y="1232249"/>
                </a:cubicBezTo>
                <a:cubicBezTo>
                  <a:pt x="1816665" y="1331016"/>
                  <a:pt x="1907673" y="1435386"/>
                  <a:pt x="1985152" y="1541893"/>
                </a:cubicBezTo>
                <a:lnTo>
                  <a:pt x="1992171" y="1552555"/>
                </a:lnTo>
                <a:lnTo>
                  <a:pt x="1995450" y="1504061"/>
                </a:lnTo>
                <a:cubicBezTo>
                  <a:pt x="1998052" y="1344297"/>
                  <a:pt x="1976629" y="1172422"/>
                  <a:pt x="1928312" y="998167"/>
                </a:cubicBezTo>
                <a:cubicBezTo>
                  <a:pt x="1821963" y="614621"/>
                  <a:pt x="1609865" y="308052"/>
                  <a:pt x="1371674" y="151667"/>
                </a:cubicBezTo>
                <a:lnTo>
                  <a:pt x="1325569" y="126750"/>
                </a:lnTo>
                <a:lnTo>
                  <a:pt x="1387429" y="147672"/>
                </a:lnTo>
                <a:cubicBezTo>
                  <a:pt x="1705116" y="293011"/>
                  <a:pt x="2006941" y="694037"/>
                  <a:pt x="2151159" y="1214161"/>
                </a:cubicBezTo>
                <a:lnTo>
                  <a:pt x="2179914" y="1342584"/>
                </a:lnTo>
                <a:lnTo>
                  <a:pt x="2203144" y="1178135"/>
                </a:lnTo>
                <a:cubicBezTo>
                  <a:pt x="2208563" y="1120284"/>
                  <a:pt x="2211372" y="1061061"/>
                  <a:pt x="2211372" y="1000784"/>
                </a:cubicBezTo>
                <a:cubicBezTo>
                  <a:pt x="2211372" y="602768"/>
                  <a:pt x="2088898" y="250673"/>
                  <a:pt x="1901153" y="36330"/>
                </a:cubicBezTo>
                <a:lnTo>
                  <a:pt x="1863382" y="0"/>
                </a:lnTo>
                <a:lnTo>
                  <a:pt x="1917403" y="36690"/>
                </a:lnTo>
                <a:cubicBezTo>
                  <a:pt x="2184705" y="261629"/>
                  <a:pt x="2368404" y="728722"/>
                  <a:pt x="2368404" y="1268469"/>
                </a:cubicBezTo>
                <a:cubicBezTo>
                  <a:pt x="2368404" y="1348542"/>
                  <a:pt x="2364361" y="1427015"/>
                  <a:pt x="2356602" y="1503336"/>
                </a:cubicBezTo>
                <a:lnTo>
                  <a:pt x="2340591" y="1607554"/>
                </a:lnTo>
                <a:lnTo>
                  <a:pt x="2399971" y="1544983"/>
                </a:lnTo>
                <a:cubicBezTo>
                  <a:pt x="2483756" y="1449918"/>
                  <a:pt x="2561350" y="1340824"/>
                  <a:pt x="2628814" y="1219913"/>
                </a:cubicBezTo>
                <a:cubicBezTo>
                  <a:pt x="2823713" y="870618"/>
                  <a:pt x="2889103" y="503312"/>
                  <a:pt x="2830004" y="225822"/>
                </a:cubicBezTo>
                <a:lnTo>
                  <a:pt x="2814788" y="175955"/>
                </a:lnTo>
                <a:lnTo>
                  <a:pt x="2844027" y="233873"/>
                </a:lnTo>
                <a:cubicBezTo>
                  <a:pt x="2967457" y="558542"/>
                  <a:pt x="2899255" y="1055918"/>
                  <a:pt x="2634955" y="1529595"/>
                </a:cubicBezTo>
                <a:lnTo>
                  <a:pt x="2588031" y="1605594"/>
                </a:lnTo>
                <a:lnTo>
                  <a:pt x="2625013" y="1579505"/>
                </a:lnTo>
                <a:cubicBezTo>
                  <a:pt x="2694462" y="1526694"/>
                  <a:pt x="2762276" y="1467299"/>
                  <a:pt x="2827155" y="1401640"/>
                </a:cubicBezTo>
                <a:cubicBezTo>
                  <a:pt x="3108298" y="1117120"/>
                  <a:pt x="3269454" y="780641"/>
                  <a:pt x="3286648" y="497448"/>
                </a:cubicBezTo>
                <a:lnTo>
                  <a:pt x="3285309" y="445330"/>
                </a:lnTo>
                <a:lnTo>
                  <a:pt x="3298009" y="508954"/>
                </a:lnTo>
                <a:cubicBezTo>
                  <a:pt x="3330202" y="854799"/>
                  <a:pt x="3131582" y="1315868"/>
                  <a:pt x="2750327" y="1701703"/>
                </a:cubicBezTo>
                <a:cubicBezTo>
                  <a:pt x="2700052" y="1752583"/>
                  <a:pt x="2648385" y="1800348"/>
                  <a:pt x="2595767" y="1844879"/>
                </a:cubicBezTo>
                <a:lnTo>
                  <a:pt x="2446090" y="1960469"/>
                </a:lnTo>
                <a:lnTo>
                  <a:pt x="2521247" y="1969738"/>
                </a:lnTo>
                <a:cubicBezTo>
                  <a:pt x="2704123" y="1980978"/>
                  <a:pt x="2906021" y="1960346"/>
                  <a:pt x="3111376" y="1903405"/>
                </a:cubicBezTo>
                <a:cubicBezTo>
                  <a:pt x="3498802" y="1795981"/>
                  <a:pt x="3809132" y="1584112"/>
                  <a:pt x="3968108" y="1347155"/>
                </a:cubicBezTo>
                <a:lnTo>
                  <a:pt x="3993481" y="1301316"/>
                </a:lnTo>
                <a:lnTo>
                  <a:pt x="3972057" y="1362755"/>
                </a:lnTo>
                <a:cubicBezTo>
                  <a:pt x="3823810" y="1678469"/>
                  <a:pt x="3417737" y="1979783"/>
                  <a:pt x="2892351" y="2125461"/>
                </a:cubicBezTo>
                <a:lnTo>
                  <a:pt x="2759949" y="2155246"/>
                </a:lnTo>
                <a:lnTo>
                  <a:pt x="2901299" y="2178178"/>
                </a:lnTo>
                <a:cubicBezTo>
                  <a:pt x="2968926" y="2185436"/>
                  <a:pt x="3038512" y="2189221"/>
                  <a:pt x="3109546" y="2189221"/>
                </a:cubicBezTo>
                <a:cubicBezTo>
                  <a:pt x="3511590" y="2189221"/>
                  <a:pt x="3867247" y="2067974"/>
                  <a:pt x="4083757" y="1882110"/>
                </a:cubicBezTo>
                <a:lnTo>
                  <a:pt x="4120455" y="1844717"/>
                </a:lnTo>
                <a:lnTo>
                  <a:pt x="4083394" y="1898197"/>
                </a:lnTo>
                <a:cubicBezTo>
                  <a:pt x="3856179" y="2162822"/>
                  <a:pt x="3384361" y="2344680"/>
                  <a:pt x="2839152" y="2344680"/>
                </a:cubicBezTo>
                <a:cubicBezTo>
                  <a:pt x="2758270" y="2344680"/>
                  <a:pt x="2679002" y="2340677"/>
                  <a:pt x="2601909" y="2332997"/>
                </a:cubicBezTo>
                <a:lnTo>
                  <a:pt x="2484638" y="2315339"/>
                </a:lnTo>
                <a:lnTo>
                  <a:pt x="2496854" y="2328167"/>
                </a:lnTo>
                <a:cubicBezTo>
                  <a:pt x="2607957" y="2434122"/>
                  <a:pt x="2742022" y="2531721"/>
                  <a:pt x="2894671" y="2613394"/>
                </a:cubicBezTo>
                <a:cubicBezTo>
                  <a:pt x="3247460" y="2802149"/>
                  <a:pt x="3618101" y="2862282"/>
                  <a:pt x="3897851" y="2800144"/>
                </a:cubicBezTo>
                <a:lnTo>
                  <a:pt x="3948111" y="2784421"/>
                </a:lnTo>
                <a:lnTo>
                  <a:pt x="3889763" y="2814149"/>
                </a:lnTo>
                <a:cubicBezTo>
                  <a:pt x="3562583" y="2940668"/>
                  <a:pt x="3060740" y="2879410"/>
                  <a:pt x="2582326" y="2623442"/>
                </a:cubicBezTo>
                <a:lnTo>
                  <a:pt x="2496617" y="2572590"/>
                </a:lnTo>
                <a:lnTo>
                  <a:pt x="2593207" y="2692855"/>
                </a:lnTo>
                <a:cubicBezTo>
                  <a:pt x="2629959" y="2734679"/>
                  <a:pt x="2669255" y="2775663"/>
                  <a:pt x="2711014" y="2815493"/>
                </a:cubicBezTo>
                <a:cubicBezTo>
                  <a:pt x="3000542" y="3091649"/>
                  <a:pt x="3341640" y="3248629"/>
                  <a:pt x="3627821" y="3263498"/>
                </a:cubicBezTo>
                <a:lnTo>
                  <a:pt x="3680455" y="3261777"/>
                </a:lnTo>
                <a:lnTo>
                  <a:pt x="3616285" y="3274833"/>
                </a:lnTo>
                <a:cubicBezTo>
                  <a:pt x="3267196" y="3309331"/>
                  <a:pt x="2799966" y="3116210"/>
                  <a:pt x="2407339" y="2741718"/>
                </a:cubicBezTo>
                <a:cubicBezTo>
                  <a:pt x="2303790" y="2642951"/>
                  <a:pt x="2212782" y="2538580"/>
                  <a:pt x="2135304" y="2432074"/>
                </a:cubicBezTo>
                <a:lnTo>
                  <a:pt x="2134736" y="2431212"/>
                </a:lnTo>
                <a:lnTo>
                  <a:pt x="2125007" y="2575119"/>
                </a:lnTo>
                <a:cubicBezTo>
                  <a:pt x="2122405" y="2734883"/>
                  <a:pt x="2143828" y="2906758"/>
                  <a:pt x="2192146" y="3081014"/>
                </a:cubicBezTo>
                <a:cubicBezTo>
                  <a:pt x="2298494" y="3464560"/>
                  <a:pt x="2510593" y="3771128"/>
                  <a:pt x="2748783" y="3927513"/>
                </a:cubicBezTo>
                <a:lnTo>
                  <a:pt x="2794888" y="3952430"/>
                </a:lnTo>
                <a:lnTo>
                  <a:pt x="2733027" y="3931508"/>
                </a:lnTo>
                <a:cubicBezTo>
                  <a:pt x="2415340" y="3786170"/>
                  <a:pt x="2113517" y="3385143"/>
                  <a:pt x="1969298" y="2865020"/>
                </a:cubicBezTo>
                <a:lnTo>
                  <a:pt x="1940542" y="2736593"/>
                </a:lnTo>
                <a:lnTo>
                  <a:pt x="1917312" y="2901048"/>
                </a:lnTo>
                <a:cubicBezTo>
                  <a:pt x="1911893" y="2958898"/>
                  <a:pt x="1909084" y="3018122"/>
                  <a:pt x="1909084" y="3078399"/>
                </a:cubicBezTo>
                <a:cubicBezTo>
                  <a:pt x="1909084" y="3476416"/>
                  <a:pt x="2031557" y="3828510"/>
                  <a:pt x="2219302" y="4042853"/>
                </a:cubicBezTo>
                <a:lnTo>
                  <a:pt x="2257073" y="4079183"/>
                </a:lnTo>
                <a:lnTo>
                  <a:pt x="2203052" y="4042493"/>
                </a:lnTo>
                <a:cubicBezTo>
                  <a:pt x="1935750" y="3817554"/>
                  <a:pt x="1752052" y="3350462"/>
                  <a:pt x="1752052" y="2810714"/>
                </a:cubicBezTo>
                <a:cubicBezTo>
                  <a:pt x="1752052" y="2730641"/>
                  <a:pt x="1756095" y="2652168"/>
                  <a:pt x="1763854" y="2575848"/>
                </a:cubicBezTo>
                <a:lnTo>
                  <a:pt x="1795353" y="2370813"/>
                </a:lnTo>
                <a:lnTo>
                  <a:pt x="1705985" y="2442418"/>
                </a:lnTo>
                <a:cubicBezTo>
                  <a:pt x="1572499" y="2563143"/>
                  <a:pt x="1448511" y="2717923"/>
                  <a:pt x="1347314" y="2899288"/>
                </a:cubicBezTo>
                <a:cubicBezTo>
                  <a:pt x="1152417" y="3248583"/>
                  <a:pt x="1087025" y="3615889"/>
                  <a:pt x="1146125" y="3893380"/>
                </a:cubicBezTo>
                <a:lnTo>
                  <a:pt x="1161340" y="3943246"/>
                </a:lnTo>
                <a:lnTo>
                  <a:pt x="1132101" y="3885327"/>
                </a:lnTo>
                <a:cubicBezTo>
                  <a:pt x="1116673" y="3844744"/>
                  <a:pt x="1104238" y="3801462"/>
                  <a:pt x="1094807" y="3755865"/>
                </a:cubicBezTo>
                <a:cubicBezTo>
                  <a:pt x="1028786" y="3436686"/>
                  <a:pt x="1109911" y="3004073"/>
                  <a:pt x="1341173" y="2589606"/>
                </a:cubicBezTo>
                <a:lnTo>
                  <a:pt x="1435614" y="2436648"/>
                </a:lnTo>
                <a:lnTo>
                  <a:pt x="1293908" y="2540517"/>
                </a:lnTo>
                <a:cubicBezTo>
                  <a:pt x="1242495" y="2582580"/>
                  <a:pt x="1192185" y="2628301"/>
                  <a:pt x="1143526" y="2677545"/>
                </a:cubicBezTo>
                <a:cubicBezTo>
                  <a:pt x="862383" y="2962064"/>
                  <a:pt x="701228" y="3298544"/>
                  <a:pt x="684034" y="3581736"/>
                </a:cubicBezTo>
                <a:lnTo>
                  <a:pt x="685371" y="3633855"/>
                </a:lnTo>
                <a:lnTo>
                  <a:pt x="672671" y="3570230"/>
                </a:lnTo>
                <a:cubicBezTo>
                  <a:pt x="668648" y="3527000"/>
                  <a:pt x="668230" y="3481969"/>
                  <a:pt x="671325" y="3435509"/>
                </a:cubicBezTo>
                <a:cubicBezTo>
                  <a:pt x="692988" y="3110294"/>
                  <a:pt x="886755" y="2715087"/>
                  <a:pt x="1220354" y="2377482"/>
                </a:cubicBezTo>
                <a:cubicBezTo>
                  <a:pt x="1320905" y="2275723"/>
                  <a:pt x="1427020" y="2186422"/>
                  <a:pt x="1535190" y="2110531"/>
                </a:cubicBezTo>
                <a:lnTo>
                  <a:pt x="1539492" y="2107802"/>
                </a:lnTo>
                <a:lnTo>
                  <a:pt x="1519715" y="2106588"/>
                </a:lnTo>
                <a:cubicBezTo>
                  <a:pt x="1358578" y="2104837"/>
                  <a:pt x="1185099" y="2126968"/>
                  <a:pt x="1009081" y="2175774"/>
                </a:cubicBezTo>
                <a:cubicBezTo>
                  <a:pt x="621655" y="2283198"/>
                  <a:pt x="311325" y="2495067"/>
                  <a:pt x="152348" y="2732024"/>
                </a:cubicBezTo>
                <a:lnTo>
                  <a:pt x="126976" y="2777863"/>
                </a:lnTo>
                <a:lnTo>
                  <a:pt x="148400" y="2716425"/>
                </a:lnTo>
                <a:cubicBezTo>
                  <a:pt x="296647" y="2400710"/>
                  <a:pt x="702719" y="2099396"/>
                  <a:pt x="1228105" y="1953718"/>
                </a:cubicBezTo>
                <a:lnTo>
                  <a:pt x="1365418" y="1922829"/>
                </a:lnTo>
                <a:lnTo>
                  <a:pt x="1360885" y="1921756"/>
                </a:lnTo>
                <a:cubicBezTo>
                  <a:pt x="1250200" y="1901084"/>
                  <a:pt x="1132683" y="1889961"/>
                  <a:pt x="1010910" y="1889961"/>
                </a:cubicBezTo>
                <a:cubicBezTo>
                  <a:pt x="608866" y="1889961"/>
                  <a:pt x="253209" y="2011207"/>
                  <a:pt x="36698" y="2197072"/>
                </a:cubicBezTo>
                <a:close/>
              </a:path>
            </a:pathLst>
          </a:cu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8" name="Forma libre 3"/>
          <p:cNvSpPr/>
          <p:nvPr/>
        </p:nvSpPr>
        <p:spPr>
          <a:xfrm rot="16200000" flipH="1">
            <a:off x="5022011" y="347939"/>
            <a:ext cx="3672408" cy="4042949"/>
          </a:xfrm>
          <a:custGeom>
            <a:avLst/>
            <a:gdLst>
              <a:gd name="connsiteX0" fmla="*/ 2247955 w 4120455"/>
              <a:gd name="connsiteY0" fmla="*/ 2207760 h 4079183"/>
              <a:gd name="connsiteX1" fmla="*/ 2291061 w 4120455"/>
              <a:gd name="connsiteY1" fmla="*/ 2209946 h 4079183"/>
              <a:gd name="connsiteX2" fmla="*/ 2294361 w 4120455"/>
              <a:gd name="connsiteY2" fmla="*/ 2209832 h 4079183"/>
              <a:gd name="connsiteX3" fmla="*/ 2288899 w 4120455"/>
              <a:gd name="connsiteY3" fmla="*/ 2196879 h 4079183"/>
              <a:gd name="connsiteX4" fmla="*/ 2278854 w 4120455"/>
              <a:gd name="connsiteY4" fmla="*/ 2165662 h 4079183"/>
              <a:gd name="connsiteX5" fmla="*/ 2270848 w 4120455"/>
              <a:gd name="connsiteY5" fmla="*/ 2180274 h 4079183"/>
              <a:gd name="connsiteX6" fmla="*/ 2182000 w 4120455"/>
              <a:gd name="connsiteY6" fmla="*/ 1820062 h 4079183"/>
              <a:gd name="connsiteX7" fmla="*/ 2202241 w 4120455"/>
              <a:gd name="connsiteY7" fmla="*/ 1830946 h 4079183"/>
              <a:gd name="connsiteX8" fmla="*/ 2230739 w 4120455"/>
              <a:gd name="connsiteY8" fmla="*/ 1854239 h 4079183"/>
              <a:gd name="connsiteX9" fmla="*/ 2233260 w 4120455"/>
              <a:gd name="connsiteY9" fmla="*/ 1809855 h 4079183"/>
              <a:gd name="connsiteX10" fmla="*/ 2232999 w 4120455"/>
              <a:gd name="connsiteY10" fmla="*/ 1801100 h 4079183"/>
              <a:gd name="connsiteX11" fmla="*/ 2199092 w 4120455"/>
              <a:gd name="connsiteY11" fmla="*/ 1814813 h 4079183"/>
              <a:gd name="connsiteX12" fmla="*/ 2119037 w 4120455"/>
              <a:gd name="connsiteY12" fmla="*/ 1795428 h 4079183"/>
              <a:gd name="connsiteX13" fmla="*/ 2143778 w 4120455"/>
              <a:gd name="connsiteY13" fmla="*/ 1803036 h 4079183"/>
              <a:gd name="connsiteX14" fmla="*/ 2134537 w 4120455"/>
              <a:gd name="connsiteY14" fmla="*/ 1785457 h 4079183"/>
              <a:gd name="connsiteX15" fmla="*/ 2133984 w 4120455"/>
              <a:gd name="connsiteY15" fmla="*/ 1785881 h 4079183"/>
              <a:gd name="connsiteX16" fmla="*/ 2021240 w 4120455"/>
              <a:gd name="connsiteY16" fmla="*/ 1791867 h 4079183"/>
              <a:gd name="connsiteX17" fmla="*/ 2060227 w 4120455"/>
              <a:gd name="connsiteY17" fmla="*/ 1787973 h 4079183"/>
              <a:gd name="connsiteX18" fmla="*/ 2077938 w 4120455"/>
              <a:gd name="connsiteY18" fmla="*/ 1789742 h 4079183"/>
              <a:gd name="connsiteX19" fmla="*/ 2042994 w 4120455"/>
              <a:gd name="connsiteY19" fmla="*/ 1752565 h 4079183"/>
              <a:gd name="connsiteX20" fmla="*/ 1889463 w 4120455"/>
              <a:gd name="connsiteY20" fmla="*/ 2229436 h 4079183"/>
              <a:gd name="connsiteX21" fmla="*/ 1894050 w 4120455"/>
              <a:gd name="connsiteY21" fmla="*/ 2228488 h 4079183"/>
              <a:gd name="connsiteX22" fmla="*/ 1889718 w 4120455"/>
              <a:gd name="connsiteY22" fmla="*/ 2224948 h 4079183"/>
              <a:gd name="connsiteX23" fmla="*/ 1861734 w 4120455"/>
              <a:gd name="connsiteY23" fmla="*/ 1870873 h 4079183"/>
              <a:gd name="connsiteX24" fmla="*/ 1864862 w 4120455"/>
              <a:gd name="connsiteY24" fmla="*/ 1880593 h 4079183"/>
              <a:gd name="connsiteX25" fmla="*/ 1872503 w 4120455"/>
              <a:gd name="connsiteY25" fmla="*/ 1871419 h 4079183"/>
              <a:gd name="connsiteX26" fmla="*/ 1761162 w 4120455"/>
              <a:gd name="connsiteY26" fmla="*/ 2051696 h 4079183"/>
              <a:gd name="connsiteX27" fmla="*/ 1810164 w 4120455"/>
              <a:gd name="connsiteY27" fmla="*/ 2078280 h 4079183"/>
              <a:gd name="connsiteX28" fmla="*/ 1806227 w 4120455"/>
              <a:gd name="connsiteY28" fmla="*/ 2039592 h 4079183"/>
              <a:gd name="connsiteX29" fmla="*/ 1809472 w 4120455"/>
              <a:gd name="connsiteY29" fmla="*/ 2007704 h 4079183"/>
              <a:gd name="connsiteX30" fmla="*/ 0 w 4120455"/>
              <a:gd name="connsiteY30" fmla="*/ 2234465 h 4079183"/>
              <a:gd name="connsiteX31" fmla="*/ 37062 w 4120455"/>
              <a:gd name="connsiteY31" fmla="*/ 2180985 h 4079183"/>
              <a:gd name="connsiteX32" fmla="*/ 1281303 w 4120455"/>
              <a:gd name="connsiteY32" fmla="*/ 1734502 h 4079183"/>
              <a:gd name="connsiteX33" fmla="*/ 1518546 w 4120455"/>
              <a:gd name="connsiteY33" fmla="*/ 1746185 h 4079183"/>
              <a:gd name="connsiteX34" fmla="*/ 1709604 w 4120455"/>
              <a:gd name="connsiteY34" fmla="*/ 1774952 h 4079183"/>
              <a:gd name="connsiteX35" fmla="*/ 1659361 w 4120455"/>
              <a:gd name="connsiteY35" fmla="*/ 1714138 h 4079183"/>
              <a:gd name="connsiteX36" fmla="*/ 1197672 w 4120455"/>
              <a:gd name="connsiteY36" fmla="*/ 1364395 h 4079183"/>
              <a:gd name="connsiteX37" fmla="*/ 194493 w 4120455"/>
              <a:gd name="connsiteY37" fmla="*/ 1177646 h 4079183"/>
              <a:gd name="connsiteX38" fmla="*/ 144232 w 4120455"/>
              <a:gd name="connsiteY38" fmla="*/ 1193369 h 4079183"/>
              <a:gd name="connsiteX39" fmla="*/ 202582 w 4120455"/>
              <a:gd name="connsiteY39" fmla="*/ 1163641 h 4079183"/>
              <a:gd name="connsiteX40" fmla="*/ 1510018 w 4120455"/>
              <a:gd name="connsiteY40" fmla="*/ 1354348 h 4079183"/>
              <a:gd name="connsiteX41" fmla="*/ 1647466 w 4120455"/>
              <a:gd name="connsiteY41" fmla="*/ 1435898 h 4079183"/>
              <a:gd name="connsiteX42" fmla="*/ 1548994 w 4120455"/>
              <a:gd name="connsiteY42" fmla="*/ 1306303 h 4079183"/>
              <a:gd name="connsiteX43" fmla="*/ 1409441 w 4120455"/>
              <a:gd name="connsiteY43" fmla="*/ 1158474 h 4079183"/>
              <a:gd name="connsiteX44" fmla="*/ 492635 w 4120455"/>
              <a:gd name="connsiteY44" fmla="*/ 710469 h 4079183"/>
              <a:gd name="connsiteX45" fmla="*/ 440000 w 4120455"/>
              <a:gd name="connsiteY45" fmla="*/ 712190 h 4079183"/>
              <a:gd name="connsiteX46" fmla="*/ 504171 w 4120455"/>
              <a:gd name="connsiteY46" fmla="*/ 699134 h 4079183"/>
              <a:gd name="connsiteX47" fmla="*/ 1713116 w 4120455"/>
              <a:gd name="connsiteY47" fmla="*/ 1232249 h 4079183"/>
              <a:gd name="connsiteX48" fmla="*/ 1985152 w 4120455"/>
              <a:gd name="connsiteY48" fmla="*/ 1541893 h 4079183"/>
              <a:gd name="connsiteX49" fmla="*/ 1992171 w 4120455"/>
              <a:gd name="connsiteY49" fmla="*/ 1552555 h 4079183"/>
              <a:gd name="connsiteX50" fmla="*/ 1995450 w 4120455"/>
              <a:gd name="connsiteY50" fmla="*/ 1504061 h 4079183"/>
              <a:gd name="connsiteX51" fmla="*/ 1928312 w 4120455"/>
              <a:gd name="connsiteY51" fmla="*/ 998167 h 4079183"/>
              <a:gd name="connsiteX52" fmla="*/ 1371674 w 4120455"/>
              <a:gd name="connsiteY52" fmla="*/ 151667 h 4079183"/>
              <a:gd name="connsiteX53" fmla="*/ 1325569 w 4120455"/>
              <a:gd name="connsiteY53" fmla="*/ 126750 h 4079183"/>
              <a:gd name="connsiteX54" fmla="*/ 1387429 w 4120455"/>
              <a:gd name="connsiteY54" fmla="*/ 147672 h 4079183"/>
              <a:gd name="connsiteX55" fmla="*/ 2151159 w 4120455"/>
              <a:gd name="connsiteY55" fmla="*/ 1214161 h 4079183"/>
              <a:gd name="connsiteX56" fmla="*/ 2179914 w 4120455"/>
              <a:gd name="connsiteY56" fmla="*/ 1342584 h 4079183"/>
              <a:gd name="connsiteX57" fmla="*/ 2203144 w 4120455"/>
              <a:gd name="connsiteY57" fmla="*/ 1178135 h 4079183"/>
              <a:gd name="connsiteX58" fmla="*/ 2211372 w 4120455"/>
              <a:gd name="connsiteY58" fmla="*/ 1000784 h 4079183"/>
              <a:gd name="connsiteX59" fmla="*/ 1901153 w 4120455"/>
              <a:gd name="connsiteY59" fmla="*/ 36330 h 4079183"/>
              <a:gd name="connsiteX60" fmla="*/ 1863382 w 4120455"/>
              <a:gd name="connsiteY60" fmla="*/ 0 h 4079183"/>
              <a:gd name="connsiteX61" fmla="*/ 1917403 w 4120455"/>
              <a:gd name="connsiteY61" fmla="*/ 36690 h 4079183"/>
              <a:gd name="connsiteX62" fmla="*/ 2368404 w 4120455"/>
              <a:gd name="connsiteY62" fmla="*/ 1268469 h 4079183"/>
              <a:gd name="connsiteX63" fmla="*/ 2356602 w 4120455"/>
              <a:gd name="connsiteY63" fmla="*/ 1503336 h 4079183"/>
              <a:gd name="connsiteX64" fmla="*/ 2340591 w 4120455"/>
              <a:gd name="connsiteY64" fmla="*/ 1607554 h 4079183"/>
              <a:gd name="connsiteX65" fmla="*/ 2399971 w 4120455"/>
              <a:gd name="connsiteY65" fmla="*/ 1544983 h 4079183"/>
              <a:gd name="connsiteX66" fmla="*/ 2628814 w 4120455"/>
              <a:gd name="connsiteY66" fmla="*/ 1219913 h 4079183"/>
              <a:gd name="connsiteX67" fmla="*/ 2830004 w 4120455"/>
              <a:gd name="connsiteY67" fmla="*/ 225822 h 4079183"/>
              <a:gd name="connsiteX68" fmla="*/ 2814788 w 4120455"/>
              <a:gd name="connsiteY68" fmla="*/ 175955 h 4079183"/>
              <a:gd name="connsiteX69" fmla="*/ 2844027 w 4120455"/>
              <a:gd name="connsiteY69" fmla="*/ 233873 h 4079183"/>
              <a:gd name="connsiteX70" fmla="*/ 2634955 w 4120455"/>
              <a:gd name="connsiteY70" fmla="*/ 1529595 h 4079183"/>
              <a:gd name="connsiteX71" fmla="*/ 2588031 w 4120455"/>
              <a:gd name="connsiteY71" fmla="*/ 1605594 h 4079183"/>
              <a:gd name="connsiteX72" fmla="*/ 2625013 w 4120455"/>
              <a:gd name="connsiteY72" fmla="*/ 1579505 h 4079183"/>
              <a:gd name="connsiteX73" fmla="*/ 2827155 w 4120455"/>
              <a:gd name="connsiteY73" fmla="*/ 1401640 h 4079183"/>
              <a:gd name="connsiteX74" fmla="*/ 3286648 w 4120455"/>
              <a:gd name="connsiteY74" fmla="*/ 497448 h 4079183"/>
              <a:gd name="connsiteX75" fmla="*/ 3285309 w 4120455"/>
              <a:gd name="connsiteY75" fmla="*/ 445330 h 4079183"/>
              <a:gd name="connsiteX76" fmla="*/ 3298009 w 4120455"/>
              <a:gd name="connsiteY76" fmla="*/ 508954 h 4079183"/>
              <a:gd name="connsiteX77" fmla="*/ 2750327 w 4120455"/>
              <a:gd name="connsiteY77" fmla="*/ 1701703 h 4079183"/>
              <a:gd name="connsiteX78" fmla="*/ 2595767 w 4120455"/>
              <a:gd name="connsiteY78" fmla="*/ 1844879 h 4079183"/>
              <a:gd name="connsiteX79" fmla="*/ 2446090 w 4120455"/>
              <a:gd name="connsiteY79" fmla="*/ 1960469 h 4079183"/>
              <a:gd name="connsiteX80" fmla="*/ 2521247 w 4120455"/>
              <a:gd name="connsiteY80" fmla="*/ 1969738 h 4079183"/>
              <a:gd name="connsiteX81" fmla="*/ 3111376 w 4120455"/>
              <a:gd name="connsiteY81" fmla="*/ 1903405 h 4079183"/>
              <a:gd name="connsiteX82" fmla="*/ 3968108 w 4120455"/>
              <a:gd name="connsiteY82" fmla="*/ 1347155 h 4079183"/>
              <a:gd name="connsiteX83" fmla="*/ 3993481 w 4120455"/>
              <a:gd name="connsiteY83" fmla="*/ 1301316 h 4079183"/>
              <a:gd name="connsiteX84" fmla="*/ 3972057 w 4120455"/>
              <a:gd name="connsiteY84" fmla="*/ 1362755 h 4079183"/>
              <a:gd name="connsiteX85" fmla="*/ 2892351 w 4120455"/>
              <a:gd name="connsiteY85" fmla="*/ 2125461 h 4079183"/>
              <a:gd name="connsiteX86" fmla="*/ 2759949 w 4120455"/>
              <a:gd name="connsiteY86" fmla="*/ 2155246 h 4079183"/>
              <a:gd name="connsiteX87" fmla="*/ 2901299 w 4120455"/>
              <a:gd name="connsiteY87" fmla="*/ 2178178 h 4079183"/>
              <a:gd name="connsiteX88" fmla="*/ 3109546 w 4120455"/>
              <a:gd name="connsiteY88" fmla="*/ 2189221 h 4079183"/>
              <a:gd name="connsiteX89" fmla="*/ 4083757 w 4120455"/>
              <a:gd name="connsiteY89" fmla="*/ 1882110 h 4079183"/>
              <a:gd name="connsiteX90" fmla="*/ 4120455 w 4120455"/>
              <a:gd name="connsiteY90" fmla="*/ 1844717 h 4079183"/>
              <a:gd name="connsiteX91" fmla="*/ 4083394 w 4120455"/>
              <a:gd name="connsiteY91" fmla="*/ 1898197 h 4079183"/>
              <a:gd name="connsiteX92" fmla="*/ 2839152 w 4120455"/>
              <a:gd name="connsiteY92" fmla="*/ 2344680 h 4079183"/>
              <a:gd name="connsiteX93" fmla="*/ 2601909 w 4120455"/>
              <a:gd name="connsiteY93" fmla="*/ 2332997 h 4079183"/>
              <a:gd name="connsiteX94" fmla="*/ 2484638 w 4120455"/>
              <a:gd name="connsiteY94" fmla="*/ 2315339 h 4079183"/>
              <a:gd name="connsiteX95" fmla="*/ 2496854 w 4120455"/>
              <a:gd name="connsiteY95" fmla="*/ 2328167 h 4079183"/>
              <a:gd name="connsiteX96" fmla="*/ 2894671 w 4120455"/>
              <a:gd name="connsiteY96" fmla="*/ 2613394 h 4079183"/>
              <a:gd name="connsiteX97" fmla="*/ 3897851 w 4120455"/>
              <a:gd name="connsiteY97" fmla="*/ 2800144 h 4079183"/>
              <a:gd name="connsiteX98" fmla="*/ 3948111 w 4120455"/>
              <a:gd name="connsiteY98" fmla="*/ 2784421 h 4079183"/>
              <a:gd name="connsiteX99" fmla="*/ 3889763 w 4120455"/>
              <a:gd name="connsiteY99" fmla="*/ 2814149 h 4079183"/>
              <a:gd name="connsiteX100" fmla="*/ 2582326 w 4120455"/>
              <a:gd name="connsiteY100" fmla="*/ 2623442 h 4079183"/>
              <a:gd name="connsiteX101" fmla="*/ 2496617 w 4120455"/>
              <a:gd name="connsiteY101" fmla="*/ 2572590 h 4079183"/>
              <a:gd name="connsiteX102" fmla="*/ 2593207 w 4120455"/>
              <a:gd name="connsiteY102" fmla="*/ 2692855 h 4079183"/>
              <a:gd name="connsiteX103" fmla="*/ 2711014 w 4120455"/>
              <a:gd name="connsiteY103" fmla="*/ 2815493 h 4079183"/>
              <a:gd name="connsiteX104" fmla="*/ 3627821 w 4120455"/>
              <a:gd name="connsiteY104" fmla="*/ 3263498 h 4079183"/>
              <a:gd name="connsiteX105" fmla="*/ 3680455 w 4120455"/>
              <a:gd name="connsiteY105" fmla="*/ 3261777 h 4079183"/>
              <a:gd name="connsiteX106" fmla="*/ 3616285 w 4120455"/>
              <a:gd name="connsiteY106" fmla="*/ 3274833 h 4079183"/>
              <a:gd name="connsiteX107" fmla="*/ 2407339 w 4120455"/>
              <a:gd name="connsiteY107" fmla="*/ 2741718 h 4079183"/>
              <a:gd name="connsiteX108" fmla="*/ 2135304 w 4120455"/>
              <a:gd name="connsiteY108" fmla="*/ 2432074 h 4079183"/>
              <a:gd name="connsiteX109" fmla="*/ 2134736 w 4120455"/>
              <a:gd name="connsiteY109" fmla="*/ 2431212 h 4079183"/>
              <a:gd name="connsiteX110" fmla="*/ 2125007 w 4120455"/>
              <a:gd name="connsiteY110" fmla="*/ 2575119 h 4079183"/>
              <a:gd name="connsiteX111" fmla="*/ 2192146 w 4120455"/>
              <a:gd name="connsiteY111" fmla="*/ 3081014 h 4079183"/>
              <a:gd name="connsiteX112" fmla="*/ 2748783 w 4120455"/>
              <a:gd name="connsiteY112" fmla="*/ 3927513 h 4079183"/>
              <a:gd name="connsiteX113" fmla="*/ 2794888 w 4120455"/>
              <a:gd name="connsiteY113" fmla="*/ 3952430 h 4079183"/>
              <a:gd name="connsiteX114" fmla="*/ 2733027 w 4120455"/>
              <a:gd name="connsiteY114" fmla="*/ 3931508 h 4079183"/>
              <a:gd name="connsiteX115" fmla="*/ 1969298 w 4120455"/>
              <a:gd name="connsiteY115" fmla="*/ 2865020 h 4079183"/>
              <a:gd name="connsiteX116" fmla="*/ 1940542 w 4120455"/>
              <a:gd name="connsiteY116" fmla="*/ 2736593 h 4079183"/>
              <a:gd name="connsiteX117" fmla="*/ 1917312 w 4120455"/>
              <a:gd name="connsiteY117" fmla="*/ 2901048 h 4079183"/>
              <a:gd name="connsiteX118" fmla="*/ 1909084 w 4120455"/>
              <a:gd name="connsiteY118" fmla="*/ 3078399 h 4079183"/>
              <a:gd name="connsiteX119" fmla="*/ 2219302 w 4120455"/>
              <a:gd name="connsiteY119" fmla="*/ 4042853 h 4079183"/>
              <a:gd name="connsiteX120" fmla="*/ 2257073 w 4120455"/>
              <a:gd name="connsiteY120" fmla="*/ 4079183 h 4079183"/>
              <a:gd name="connsiteX121" fmla="*/ 2203052 w 4120455"/>
              <a:gd name="connsiteY121" fmla="*/ 4042493 h 4079183"/>
              <a:gd name="connsiteX122" fmla="*/ 1752052 w 4120455"/>
              <a:gd name="connsiteY122" fmla="*/ 2810714 h 4079183"/>
              <a:gd name="connsiteX123" fmla="*/ 1763854 w 4120455"/>
              <a:gd name="connsiteY123" fmla="*/ 2575848 h 4079183"/>
              <a:gd name="connsiteX124" fmla="*/ 1795353 w 4120455"/>
              <a:gd name="connsiteY124" fmla="*/ 2370813 h 4079183"/>
              <a:gd name="connsiteX125" fmla="*/ 1705985 w 4120455"/>
              <a:gd name="connsiteY125" fmla="*/ 2442418 h 4079183"/>
              <a:gd name="connsiteX126" fmla="*/ 1347314 w 4120455"/>
              <a:gd name="connsiteY126" fmla="*/ 2899288 h 4079183"/>
              <a:gd name="connsiteX127" fmla="*/ 1146125 w 4120455"/>
              <a:gd name="connsiteY127" fmla="*/ 3893380 h 4079183"/>
              <a:gd name="connsiteX128" fmla="*/ 1161340 w 4120455"/>
              <a:gd name="connsiteY128" fmla="*/ 3943246 h 4079183"/>
              <a:gd name="connsiteX129" fmla="*/ 1132101 w 4120455"/>
              <a:gd name="connsiteY129" fmla="*/ 3885327 h 4079183"/>
              <a:gd name="connsiteX130" fmla="*/ 1094807 w 4120455"/>
              <a:gd name="connsiteY130" fmla="*/ 3755865 h 4079183"/>
              <a:gd name="connsiteX131" fmla="*/ 1341173 w 4120455"/>
              <a:gd name="connsiteY131" fmla="*/ 2589606 h 4079183"/>
              <a:gd name="connsiteX132" fmla="*/ 1435614 w 4120455"/>
              <a:gd name="connsiteY132" fmla="*/ 2436648 h 4079183"/>
              <a:gd name="connsiteX133" fmla="*/ 1293908 w 4120455"/>
              <a:gd name="connsiteY133" fmla="*/ 2540517 h 4079183"/>
              <a:gd name="connsiteX134" fmla="*/ 1143526 w 4120455"/>
              <a:gd name="connsiteY134" fmla="*/ 2677545 h 4079183"/>
              <a:gd name="connsiteX135" fmla="*/ 684034 w 4120455"/>
              <a:gd name="connsiteY135" fmla="*/ 3581736 h 4079183"/>
              <a:gd name="connsiteX136" fmla="*/ 685371 w 4120455"/>
              <a:gd name="connsiteY136" fmla="*/ 3633855 h 4079183"/>
              <a:gd name="connsiteX137" fmla="*/ 672671 w 4120455"/>
              <a:gd name="connsiteY137" fmla="*/ 3570230 h 4079183"/>
              <a:gd name="connsiteX138" fmla="*/ 671325 w 4120455"/>
              <a:gd name="connsiteY138" fmla="*/ 3435509 h 4079183"/>
              <a:gd name="connsiteX139" fmla="*/ 1220354 w 4120455"/>
              <a:gd name="connsiteY139" fmla="*/ 2377482 h 4079183"/>
              <a:gd name="connsiteX140" fmla="*/ 1535190 w 4120455"/>
              <a:gd name="connsiteY140" fmla="*/ 2110531 h 4079183"/>
              <a:gd name="connsiteX141" fmla="*/ 1539492 w 4120455"/>
              <a:gd name="connsiteY141" fmla="*/ 2107802 h 4079183"/>
              <a:gd name="connsiteX142" fmla="*/ 1519715 w 4120455"/>
              <a:gd name="connsiteY142" fmla="*/ 2106588 h 4079183"/>
              <a:gd name="connsiteX143" fmla="*/ 1009081 w 4120455"/>
              <a:gd name="connsiteY143" fmla="*/ 2175774 h 4079183"/>
              <a:gd name="connsiteX144" fmla="*/ 152348 w 4120455"/>
              <a:gd name="connsiteY144" fmla="*/ 2732024 h 4079183"/>
              <a:gd name="connsiteX145" fmla="*/ 126976 w 4120455"/>
              <a:gd name="connsiteY145" fmla="*/ 2777863 h 4079183"/>
              <a:gd name="connsiteX146" fmla="*/ 148400 w 4120455"/>
              <a:gd name="connsiteY146" fmla="*/ 2716425 h 4079183"/>
              <a:gd name="connsiteX147" fmla="*/ 1228105 w 4120455"/>
              <a:gd name="connsiteY147" fmla="*/ 1953718 h 4079183"/>
              <a:gd name="connsiteX148" fmla="*/ 1365418 w 4120455"/>
              <a:gd name="connsiteY148" fmla="*/ 1922829 h 4079183"/>
              <a:gd name="connsiteX149" fmla="*/ 1360885 w 4120455"/>
              <a:gd name="connsiteY149" fmla="*/ 1921756 h 4079183"/>
              <a:gd name="connsiteX150" fmla="*/ 1010910 w 4120455"/>
              <a:gd name="connsiteY150" fmla="*/ 1889961 h 4079183"/>
              <a:gd name="connsiteX151" fmla="*/ 36698 w 4120455"/>
              <a:gd name="connsiteY151" fmla="*/ 2197072 h 4079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4120455" h="4079183">
                <a:moveTo>
                  <a:pt x="2247955" y="2207760"/>
                </a:moveTo>
                <a:lnTo>
                  <a:pt x="2291061" y="2209946"/>
                </a:lnTo>
                <a:lnTo>
                  <a:pt x="2294361" y="2209832"/>
                </a:lnTo>
                <a:lnTo>
                  <a:pt x="2288899" y="2196879"/>
                </a:lnTo>
                <a:lnTo>
                  <a:pt x="2278854" y="2165662"/>
                </a:lnTo>
                <a:lnTo>
                  <a:pt x="2270848" y="2180274"/>
                </a:lnTo>
                <a:close/>
                <a:moveTo>
                  <a:pt x="2182000" y="1820062"/>
                </a:moveTo>
                <a:lnTo>
                  <a:pt x="2202241" y="1830946"/>
                </a:lnTo>
                <a:lnTo>
                  <a:pt x="2230739" y="1854239"/>
                </a:lnTo>
                <a:lnTo>
                  <a:pt x="2233260" y="1809855"/>
                </a:lnTo>
                <a:lnTo>
                  <a:pt x="2232999" y="1801100"/>
                </a:lnTo>
                <a:lnTo>
                  <a:pt x="2199092" y="1814813"/>
                </a:lnTo>
                <a:close/>
                <a:moveTo>
                  <a:pt x="2119037" y="1795428"/>
                </a:moveTo>
                <a:lnTo>
                  <a:pt x="2143778" y="1803036"/>
                </a:lnTo>
                <a:lnTo>
                  <a:pt x="2134537" y="1785457"/>
                </a:lnTo>
                <a:lnTo>
                  <a:pt x="2133984" y="1785881"/>
                </a:lnTo>
                <a:close/>
                <a:moveTo>
                  <a:pt x="2021240" y="1791867"/>
                </a:moveTo>
                <a:lnTo>
                  <a:pt x="2060227" y="1787973"/>
                </a:lnTo>
                <a:lnTo>
                  <a:pt x="2077938" y="1789742"/>
                </a:lnTo>
                <a:lnTo>
                  <a:pt x="2042994" y="1752565"/>
                </a:lnTo>
                <a:close/>
                <a:moveTo>
                  <a:pt x="1889463" y="2229436"/>
                </a:moveTo>
                <a:lnTo>
                  <a:pt x="1894050" y="2228488"/>
                </a:lnTo>
                <a:lnTo>
                  <a:pt x="1889718" y="2224948"/>
                </a:lnTo>
                <a:close/>
                <a:moveTo>
                  <a:pt x="1861734" y="1870873"/>
                </a:moveTo>
                <a:lnTo>
                  <a:pt x="1864862" y="1880593"/>
                </a:lnTo>
                <a:lnTo>
                  <a:pt x="1872503" y="1871419"/>
                </a:lnTo>
                <a:close/>
                <a:moveTo>
                  <a:pt x="1761162" y="2051696"/>
                </a:moveTo>
                <a:lnTo>
                  <a:pt x="1810164" y="2078280"/>
                </a:lnTo>
                <a:lnTo>
                  <a:pt x="1806227" y="2039592"/>
                </a:lnTo>
                <a:lnTo>
                  <a:pt x="1809472" y="2007704"/>
                </a:lnTo>
                <a:close/>
                <a:moveTo>
                  <a:pt x="0" y="2234465"/>
                </a:moveTo>
                <a:lnTo>
                  <a:pt x="37062" y="2180985"/>
                </a:lnTo>
                <a:cubicBezTo>
                  <a:pt x="264277" y="1916360"/>
                  <a:pt x="736095" y="1734502"/>
                  <a:pt x="1281303" y="1734502"/>
                </a:cubicBezTo>
                <a:cubicBezTo>
                  <a:pt x="1362186" y="1734502"/>
                  <a:pt x="1441453" y="1738504"/>
                  <a:pt x="1518546" y="1746185"/>
                </a:cubicBezTo>
                <a:lnTo>
                  <a:pt x="1709604" y="1774952"/>
                </a:lnTo>
                <a:lnTo>
                  <a:pt x="1659361" y="1714138"/>
                </a:lnTo>
                <a:cubicBezTo>
                  <a:pt x="1537269" y="1583344"/>
                  <a:pt x="1380850" y="1462403"/>
                  <a:pt x="1197672" y="1364395"/>
                </a:cubicBezTo>
                <a:cubicBezTo>
                  <a:pt x="844883" y="1175640"/>
                  <a:pt x="474242" y="1115508"/>
                  <a:pt x="194493" y="1177646"/>
                </a:cubicBezTo>
                <a:lnTo>
                  <a:pt x="144232" y="1193369"/>
                </a:lnTo>
                <a:lnTo>
                  <a:pt x="202582" y="1163641"/>
                </a:lnTo>
                <a:cubicBezTo>
                  <a:pt x="529761" y="1037123"/>
                  <a:pt x="1031604" y="1098379"/>
                  <a:pt x="1510018" y="1354348"/>
                </a:cubicBezTo>
                <a:lnTo>
                  <a:pt x="1647466" y="1435898"/>
                </a:lnTo>
                <a:lnTo>
                  <a:pt x="1548994" y="1306303"/>
                </a:lnTo>
                <a:cubicBezTo>
                  <a:pt x="1506116" y="1255727"/>
                  <a:pt x="1459552" y="1206270"/>
                  <a:pt x="1409441" y="1158474"/>
                </a:cubicBezTo>
                <a:cubicBezTo>
                  <a:pt x="1119914" y="882318"/>
                  <a:pt x="778815" y="725338"/>
                  <a:pt x="492635" y="710469"/>
                </a:cubicBezTo>
                <a:lnTo>
                  <a:pt x="440000" y="712190"/>
                </a:lnTo>
                <a:lnTo>
                  <a:pt x="504171" y="699134"/>
                </a:lnTo>
                <a:cubicBezTo>
                  <a:pt x="853260" y="664637"/>
                  <a:pt x="1320490" y="857757"/>
                  <a:pt x="1713116" y="1232249"/>
                </a:cubicBezTo>
                <a:cubicBezTo>
                  <a:pt x="1816665" y="1331016"/>
                  <a:pt x="1907673" y="1435386"/>
                  <a:pt x="1985152" y="1541893"/>
                </a:cubicBezTo>
                <a:lnTo>
                  <a:pt x="1992171" y="1552555"/>
                </a:lnTo>
                <a:lnTo>
                  <a:pt x="1995450" y="1504061"/>
                </a:lnTo>
                <a:cubicBezTo>
                  <a:pt x="1998052" y="1344297"/>
                  <a:pt x="1976629" y="1172422"/>
                  <a:pt x="1928312" y="998167"/>
                </a:cubicBezTo>
                <a:cubicBezTo>
                  <a:pt x="1821963" y="614621"/>
                  <a:pt x="1609865" y="308052"/>
                  <a:pt x="1371674" y="151667"/>
                </a:cubicBezTo>
                <a:lnTo>
                  <a:pt x="1325569" y="126750"/>
                </a:lnTo>
                <a:lnTo>
                  <a:pt x="1387429" y="147672"/>
                </a:lnTo>
                <a:cubicBezTo>
                  <a:pt x="1705116" y="293011"/>
                  <a:pt x="2006941" y="694037"/>
                  <a:pt x="2151159" y="1214161"/>
                </a:cubicBezTo>
                <a:lnTo>
                  <a:pt x="2179914" y="1342584"/>
                </a:lnTo>
                <a:lnTo>
                  <a:pt x="2203144" y="1178135"/>
                </a:lnTo>
                <a:cubicBezTo>
                  <a:pt x="2208563" y="1120284"/>
                  <a:pt x="2211372" y="1061061"/>
                  <a:pt x="2211372" y="1000784"/>
                </a:cubicBezTo>
                <a:cubicBezTo>
                  <a:pt x="2211372" y="602768"/>
                  <a:pt x="2088898" y="250673"/>
                  <a:pt x="1901153" y="36330"/>
                </a:cubicBezTo>
                <a:lnTo>
                  <a:pt x="1863382" y="0"/>
                </a:lnTo>
                <a:lnTo>
                  <a:pt x="1917403" y="36690"/>
                </a:lnTo>
                <a:cubicBezTo>
                  <a:pt x="2184705" y="261629"/>
                  <a:pt x="2368404" y="728722"/>
                  <a:pt x="2368404" y="1268469"/>
                </a:cubicBezTo>
                <a:cubicBezTo>
                  <a:pt x="2368404" y="1348542"/>
                  <a:pt x="2364361" y="1427015"/>
                  <a:pt x="2356602" y="1503336"/>
                </a:cubicBezTo>
                <a:lnTo>
                  <a:pt x="2340591" y="1607554"/>
                </a:lnTo>
                <a:lnTo>
                  <a:pt x="2399971" y="1544983"/>
                </a:lnTo>
                <a:cubicBezTo>
                  <a:pt x="2483756" y="1449918"/>
                  <a:pt x="2561350" y="1340824"/>
                  <a:pt x="2628814" y="1219913"/>
                </a:cubicBezTo>
                <a:cubicBezTo>
                  <a:pt x="2823713" y="870618"/>
                  <a:pt x="2889103" y="503312"/>
                  <a:pt x="2830004" y="225822"/>
                </a:cubicBezTo>
                <a:lnTo>
                  <a:pt x="2814788" y="175955"/>
                </a:lnTo>
                <a:lnTo>
                  <a:pt x="2844027" y="233873"/>
                </a:lnTo>
                <a:cubicBezTo>
                  <a:pt x="2967457" y="558542"/>
                  <a:pt x="2899255" y="1055918"/>
                  <a:pt x="2634955" y="1529595"/>
                </a:cubicBezTo>
                <a:lnTo>
                  <a:pt x="2588031" y="1605594"/>
                </a:lnTo>
                <a:lnTo>
                  <a:pt x="2625013" y="1579505"/>
                </a:lnTo>
                <a:cubicBezTo>
                  <a:pt x="2694462" y="1526694"/>
                  <a:pt x="2762276" y="1467299"/>
                  <a:pt x="2827155" y="1401640"/>
                </a:cubicBezTo>
                <a:cubicBezTo>
                  <a:pt x="3108298" y="1117120"/>
                  <a:pt x="3269454" y="780641"/>
                  <a:pt x="3286648" y="497448"/>
                </a:cubicBezTo>
                <a:lnTo>
                  <a:pt x="3285309" y="445330"/>
                </a:lnTo>
                <a:lnTo>
                  <a:pt x="3298009" y="508954"/>
                </a:lnTo>
                <a:cubicBezTo>
                  <a:pt x="3330202" y="854799"/>
                  <a:pt x="3131582" y="1315868"/>
                  <a:pt x="2750327" y="1701703"/>
                </a:cubicBezTo>
                <a:cubicBezTo>
                  <a:pt x="2700052" y="1752583"/>
                  <a:pt x="2648385" y="1800348"/>
                  <a:pt x="2595767" y="1844879"/>
                </a:cubicBezTo>
                <a:lnTo>
                  <a:pt x="2446090" y="1960469"/>
                </a:lnTo>
                <a:lnTo>
                  <a:pt x="2521247" y="1969738"/>
                </a:lnTo>
                <a:cubicBezTo>
                  <a:pt x="2704123" y="1980978"/>
                  <a:pt x="2906021" y="1960346"/>
                  <a:pt x="3111376" y="1903405"/>
                </a:cubicBezTo>
                <a:cubicBezTo>
                  <a:pt x="3498802" y="1795981"/>
                  <a:pt x="3809132" y="1584112"/>
                  <a:pt x="3968108" y="1347155"/>
                </a:cubicBezTo>
                <a:lnTo>
                  <a:pt x="3993481" y="1301316"/>
                </a:lnTo>
                <a:lnTo>
                  <a:pt x="3972057" y="1362755"/>
                </a:lnTo>
                <a:cubicBezTo>
                  <a:pt x="3823810" y="1678469"/>
                  <a:pt x="3417737" y="1979783"/>
                  <a:pt x="2892351" y="2125461"/>
                </a:cubicBezTo>
                <a:lnTo>
                  <a:pt x="2759949" y="2155246"/>
                </a:lnTo>
                <a:lnTo>
                  <a:pt x="2901299" y="2178178"/>
                </a:lnTo>
                <a:cubicBezTo>
                  <a:pt x="2968926" y="2185436"/>
                  <a:pt x="3038512" y="2189221"/>
                  <a:pt x="3109546" y="2189221"/>
                </a:cubicBezTo>
                <a:cubicBezTo>
                  <a:pt x="3511590" y="2189221"/>
                  <a:pt x="3867247" y="2067974"/>
                  <a:pt x="4083757" y="1882110"/>
                </a:cubicBezTo>
                <a:lnTo>
                  <a:pt x="4120455" y="1844717"/>
                </a:lnTo>
                <a:lnTo>
                  <a:pt x="4083394" y="1898197"/>
                </a:lnTo>
                <a:cubicBezTo>
                  <a:pt x="3856179" y="2162822"/>
                  <a:pt x="3384361" y="2344680"/>
                  <a:pt x="2839152" y="2344680"/>
                </a:cubicBezTo>
                <a:cubicBezTo>
                  <a:pt x="2758270" y="2344680"/>
                  <a:pt x="2679002" y="2340677"/>
                  <a:pt x="2601909" y="2332997"/>
                </a:cubicBezTo>
                <a:lnTo>
                  <a:pt x="2484638" y="2315339"/>
                </a:lnTo>
                <a:lnTo>
                  <a:pt x="2496854" y="2328167"/>
                </a:lnTo>
                <a:cubicBezTo>
                  <a:pt x="2607957" y="2434122"/>
                  <a:pt x="2742022" y="2531721"/>
                  <a:pt x="2894671" y="2613394"/>
                </a:cubicBezTo>
                <a:cubicBezTo>
                  <a:pt x="3247460" y="2802149"/>
                  <a:pt x="3618101" y="2862282"/>
                  <a:pt x="3897851" y="2800144"/>
                </a:cubicBezTo>
                <a:lnTo>
                  <a:pt x="3948111" y="2784421"/>
                </a:lnTo>
                <a:lnTo>
                  <a:pt x="3889763" y="2814149"/>
                </a:lnTo>
                <a:cubicBezTo>
                  <a:pt x="3562583" y="2940668"/>
                  <a:pt x="3060740" y="2879410"/>
                  <a:pt x="2582326" y="2623442"/>
                </a:cubicBezTo>
                <a:lnTo>
                  <a:pt x="2496617" y="2572590"/>
                </a:lnTo>
                <a:lnTo>
                  <a:pt x="2593207" y="2692855"/>
                </a:lnTo>
                <a:cubicBezTo>
                  <a:pt x="2629959" y="2734679"/>
                  <a:pt x="2669255" y="2775663"/>
                  <a:pt x="2711014" y="2815493"/>
                </a:cubicBezTo>
                <a:cubicBezTo>
                  <a:pt x="3000542" y="3091649"/>
                  <a:pt x="3341640" y="3248629"/>
                  <a:pt x="3627821" y="3263498"/>
                </a:cubicBezTo>
                <a:lnTo>
                  <a:pt x="3680455" y="3261777"/>
                </a:lnTo>
                <a:lnTo>
                  <a:pt x="3616285" y="3274833"/>
                </a:lnTo>
                <a:cubicBezTo>
                  <a:pt x="3267196" y="3309331"/>
                  <a:pt x="2799966" y="3116210"/>
                  <a:pt x="2407339" y="2741718"/>
                </a:cubicBezTo>
                <a:cubicBezTo>
                  <a:pt x="2303790" y="2642951"/>
                  <a:pt x="2212782" y="2538580"/>
                  <a:pt x="2135304" y="2432074"/>
                </a:cubicBezTo>
                <a:lnTo>
                  <a:pt x="2134736" y="2431212"/>
                </a:lnTo>
                <a:lnTo>
                  <a:pt x="2125007" y="2575119"/>
                </a:lnTo>
                <a:cubicBezTo>
                  <a:pt x="2122405" y="2734883"/>
                  <a:pt x="2143828" y="2906758"/>
                  <a:pt x="2192146" y="3081014"/>
                </a:cubicBezTo>
                <a:cubicBezTo>
                  <a:pt x="2298494" y="3464560"/>
                  <a:pt x="2510593" y="3771128"/>
                  <a:pt x="2748783" y="3927513"/>
                </a:cubicBezTo>
                <a:lnTo>
                  <a:pt x="2794888" y="3952430"/>
                </a:lnTo>
                <a:lnTo>
                  <a:pt x="2733027" y="3931508"/>
                </a:lnTo>
                <a:cubicBezTo>
                  <a:pt x="2415340" y="3786170"/>
                  <a:pt x="2113517" y="3385143"/>
                  <a:pt x="1969298" y="2865020"/>
                </a:cubicBezTo>
                <a:lnTo>
                  <a:pt x="1940542" y="2736593"/>
                </a:lnTo>
                <a:lnTo>
                  <a:pt x="1917312" y="2901048"/>
                </a:lnTo>
                <a:cubicBezTo>
                  <a:pt x="1911893" y="2958898"/>
                  <a:pt x="1909084" y="3018122"/>
                  <a:pt x="1909084" y="3078399"/>
                </a:cubicBezTo>
                <a:cubicBezTo>
                  <a:pt x="1909084" y="3476416"/>
                  <a:pt x="2031557" y="3828510"/>
                  <a:pt x="2219302" y="4042853"/>
                </a:cubicBezTo>
                <a:lnTo>
                  <a:pt x="2257073" y="4079183"/>
                </a:lnTo>
                <a:lnTo>
                  <a:pt x="2203052" y="4042493"/>
                </a:lnTo>
                <a:cubicBezTo>
                  <a:pt x="1935750" y="3817554"/>
                  <a:pt x="1752052" y="3350462"/>
                  <a:pt x="1752052" y="2810714"/>
                </a:cubicBezTo>
                <a:cubicBezTo>
                  <a:pt x="1752052" y="2730641"/>
                  <a:pt x="1756095" y="2652168"/>
                  <a:pt x="1763854" y="2575848"/>
                </a:cubicBezTo>
                <a:lnTo>
                  <a:pt x="1795353" y="2370813"/>
                </a:lnTo>
                <a:lnTo>
                  <a:pt x="1705985" y="2442418"/>
                </a:lnTo>
                <a:cubicBezTo>
                  <a:pt x="1572499" y="2563143"/>
                  <a:pt x="1448511" y="2717923"/>
                  <a:pt x="1347314" y="2899288"/>
                </a:cubicBezTo>
                <a:cubicBezTo>
                  <a:pt x="1152417" y="3248583"/>
                  <a:pt x="1087025" y="3615889"/>
                  <a:pt x="1146125" y="3893380"/>
                </a:cubicBezTo>
                <a:lnTo>
                  <a:pt x="1161340" y="3943246"/>
                </a:lnTo>
                <a:lnTo>
                  <a:pt x="1132101" y="3885327"/>
                </a:lnTo>
                <a:cubicBezTo>
                  <a:pt x="1116673" y="3844744"/>
                  <a:pt x="1104238" y="3801462"/>
                  <a:pt x="1094807" y="3755865"/>
                </a:cubicBezTo>
                <a:cubicBezTo>
                  <a:pt x="1028786" y="3436686"/>
                  <a:pt x="1109911" y="3004073"/>
                  <a:pt x="1341173" y="2589606"/>
                </a:cubicBezTo>
                <a:lnTo>
                  <a:pt x="1435614" y="2436648"/>
                </a:lnTo>
                <a:lnTo>
                  <a:pt x="1293908" y="2540517"/>
                </a:lnTo>
                <a:cubicBezTo>
                  <a:pt x="1242495" y="2582580"/>
                  <a:pt x="1192185" y="2628301"/>
                  <a:pt x="1143526" y="2677545"/>
                </a:cubicBezTo>
                <a:cubicBezTo>
                  <a:pt x="862383" y="2962064"/>
                  <a:pt x="701228" y="3298544"/>
                  <a:pt x="684034" y="3581736"/>
                </a:cubicBezTo>
                <a:lnTo>
                  <a:pt x="685371" y="3633855"/>
                </a:lnTo>
                <a:lnTo>
                  <a:pt x="672671" y="3570230"/>
                </a:lnTo>
                <a:cubicBezTo>
                  <a:pt x="668648" y="3527000"/>
                  <a:pt x="668230" y="3481969"/>
                  <a:pt x="671325" y="3435509"/>
                </a:cubicBezTo>
                <a:cubicBezTo>
                  <a:pt x="692988" y="3110294"/>
                  <a:pt x="886755" y="2715087"/>
                  <a:pt x="1220354" y="2377482"/>
                </a:cubicBezTo>
                <a:cubicBezTo>
                  <a:pt x="1320905" y="2275723"/>
                  <a:pt x="1427020" y="2186422"/>
                  <a:pt x="1535190" y="2110531"/>
                </a:cubicBezTo>
                <a:lnTo>
                  <a:pt x="1539492" y="2107802"/>
                </a:lnTo>
                <a:lnTo>
                  <a:pt x="1519715" y="2106588"/>
                </a:lnTo>
                <a:cubicBezTo>
                  <a:pt x="1358578" y="2104837"/>
                  <a:pt x="1185099" y="2126968"/>
                  <a:pt x="1009081" y="2175774"/>
                </a:cubicBezTo>
                <a:cubicBezTo>
                  <a:pt x="621655" y="2283198"/>
                  <a:pt x="311325" y="2495067"/>
                  <a:pt x="152348" y="2732024"/>
                </a:cubicBezTo>
                <a:lnTo>
                  <a:pt x="126976" y="2777863"/>
                </a:lnTo>
                <a:lnTo>
                  <a:pt x="148400" y="2716425"/>
                </a:lnTo>
                <a:cubicBezTo>
                  <a:pt x="296647" y="2400710"/>
                  <a:pt x="702719" y="2099396"/>
                  <a:pt x="1228105" y="1953718"/>
                </a:cubicBezTo>
                <a:lnTo>
                  <a:pt x="1365418" y="1922829"/>
                </a:lnTo>
                <a:lnTo>
                  <a:pt x="1360885" y="1921756"/>
                </a:lnTo>
                <a:cubicBezTo>
                  <a:pt x="1250200" y="1901084"/>
                  <a:pt x="1132683" y="1889961"/>
                  <a:pt x="1010910" y="1889961"/>
                </a:cubicBezTo>
                <a:cubicBezTo>
                  <a:pt x="608866" y="1889961"/>
                  <a:pt x="253209" y="2011207"/>
                  <a:pt x="36698" y="2197072"/>
                </a:cubicBezTo>
                <a:close/>
              </a:path>
            </a:pathLst>
          </a:cu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524106" y="1928802"/>
            <a:ext cx="523875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¿Te has encontrado alguna vez en esta situación? </a:t>
            </a:r>
          </a:p>
          <a:p>
            <a:pPr algn="ctr"/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¿Comparte este </a:t>
            </a:r>
            <a:r>
              <a:rPr lang="es-ES" sz="3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pps</a:t>
            </a:r>
            <a:r>
              <a:rPr lang="es-ES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. con tus amigos!</a:t>
            </a:r>
            <a:endParaRPr lang="es-ES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med" advTm="2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9" grpId="0" animBg="1"/>
      <p:bldP spid="9" grpId="1" animBg="1"/>
      <p:bldP spid="9" grpId="2" animBg="1"/>
      <p:bldP spid="9" grpId="3" animBg="1"/>
      <p:bldP spid="8" grpId="0" animBg="1"/>
      <p:bldP spid="8" grpId="1" animBg="1"/>
      <p:bldP spid="8" grpId="2" animBg="1"/>
      <p:bldP spid="8" grpId="3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4000" contrast="69000"/>
          </a:blip>
          <a:srcRect/>
          <a:stretch>
            <a:fillRect/>
          </a:stretch>
        </p:blipFill>
        <p:spPr bwMode="auto">
          <a:xfrm>
            <a:off x="-1" y="0"/>
            <a:ext cx="104775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9122" y="3389132"/>
            <a:ext cx="6858000" cy="79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08624" y="3389132"/>
            <a:ext cx="6858000" cy="79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4775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6783316"/>
            <a:ext cx="104775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29753" y="5803932"/>
            <a:ext cx="690425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69159" y="4572019"/>
            <a:ext cx="3084840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38160" y="501226"/>
            <a:ext cx="3209768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102165" y="3"/>
            <a:ext cx="4008352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19 de noviembre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11:01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53010" y="5611366"/>
            <a:ext cx="230179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4775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4775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70125" y="0"/>
            <a:ext cx="55880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4775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09687" y="4724402"/>
            <a:ext cx="3055938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61125" y="4191000"/>
            <a:ext cx="2706688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27563" y="4876800"/>
            <a:ext cx="13970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611188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611188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611188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611188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LCES Y DELICIOSOS BEBÉ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DULCES Y DELICIOSOS BEBÉS</Template>
  <TotalTime>20</TotalTime>
  <Words>240</Words>
  <Application>Microsoft Office PowerPoint</Application>
  <PresentationFormat>Personalizado</PresentationFormat>
  <Paragraphs>45</Paragraphs>
  <Slides>27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DULCES Y DELICIOSOS BEBÉS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3</cp:revision>
  <dcterms:created xsi:type="dcterms:W3CDTF">2017-11-19T09:43:38Z</dcterms:created>
  <dcterms:modified xsi:type="dcterms:W3CDTF">2017-11-19T10:03:56Z</dcterms:modified>
</cp:coreProperties>
</file>