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5" r:id="rId1"/>
    <p:sldMasterId id="2147484183" r:id="rId2"/>
    <p:sldMasterId id="2147484195" r:id="rId3"/>
  </p:sldMasterIdLst>
  <p:sldIdLst>
    <p:sldId id="301" r:id="rId4"/>
    <p:sldId id="302" r:id="rId5"/>
    <p:sldId id="303" r:id="rId6"/>
    <p:sldId id="304" r:id="rId7"/>
    <p:sldId id="305" r:id="rId8"/>
    <p:sldId id="306" r:id="rId9"/>
    <p:sldId id="300" r:id="rId1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MP4WWpba1jiwiMtROcbBw==" hashData="5Bsm6oQDY7O0sWszBS9/cPzbyN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71" autoAdjust="0"/>
    <p:restoredTop sz="94660"/>
  </p:normalViewPr>
  <p:slideViewPr>
    <p:cSldViewPr showGuides="1">
      <p:cViewPr>
        <p:scale>
          <a:sx n="52" d="100"/>
          <a:sy n="52" d="100"/>
        </p:scale>
        <p:origin x="-1632" y="-4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8614310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5596806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3474767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1676600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5268346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8774186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055601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618686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9743586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4330660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9591068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4540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2194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27203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88952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10072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78228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079775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18509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dirty="0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3271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360980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152364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181BC-420A-4753-9699-7D79E55BCE3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D6ABB-79BA-4FE2-A225-19A123EE1F43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8549656"/>
      </p:ext>
    </p:extLst>
  </p:cSld>
  <p:clrMapOvr>
    <a:masterClrMapping/>
  </p:clrMapOvr>
  <p:transition spd="med" advTm="5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2239E-9670-4123-9193-B9BFA903D46D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F5B63-8363-4B7F-B1AF-01D47FEFA557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9844625"/>
      </p:ext>
    </p:extLst>
  </p:cSld>
  <p:clrMapOvr>
    <a:masterClrMapping/>
  </p:clrMapOvr>
  <p:transition spd="med" advTm="500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A52EC-519A-4948-839D-4F93A5DE2B42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B76F3-A3BA-455F-9902-665BD39C1CE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1829679"/>
      </p:ext>
    </p:extLst>
  </p:cSld>
  <p:clrMapOvr>
    <a:masterClrMapping/>
  </p:clrMapOvr>
  <p:transition spd="med" advTm="5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21F9D-AB31-4F58-AEDE-2DE90FAA876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BF43A-74AB-4617-A430-AA8648A9F08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3828462"/>
      </p:ext>
    </p:extLst>
  </p:cSld>
  <p:clrMapOvr>
    <a:masterClrMapping/>
  </p:clrMapOvr>
  <p:transition spd="med" advTm="5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AECC1-87E1-4B14-A1F9-959A5B929A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C96F9-E01D-4E5A-8766-84EBA4197CDD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6953039"/>
      </p:ext>
    </p:extLst>
  </p:cSld>
  <p:clrMapOvr>
    <a:masterClrMapping/>
  </p:clrMapOvr>
  <p:transition spd="med" advTm="500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E6DC7-7D76-4366-ADB2-182D733300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D9ACC-772A-4FB3-A34A-2F25A8274F9F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118841"/>
      </p:ext>
    </p:extLst>
  </p:cSld>
  <p:clrMapOvr>
    <a:masterClrMapping/>
  </p:clrMapOvr>
  <p:transition spd="med" advTm="5000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BB47F-588B-492F-A91D-5740869DAB8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251D0-FD3B-4A95-862C-457ACA619FC2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4146789"/>
      </p:ext>
    </p:extLst>
  </p:cSld>
  <p:clrMapOvr>
    <a:masterClrMapping/>
  </p:clrMapOvr>
  <p:transition spd="med" advTm="5000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DEC24-8BB1-4013-A7ED-E71C6988A42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16794-CF21-45C0-9299-66D55A7B0231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0476902"/>
      </p:ext>
    </p:extLst>
  </p:cSld>
  <p:clrMapOvr>
    <a:masterClrMapping/>
  </p:clrMapOvr>
  <p:transition spd="med" advTm="5000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5F0D0-D5D8-430E-85F0-923A4F8098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81AA7-912B-4379-B1B7-C5D1EF265AF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8618989"/>
      </p:ext>
    </p:extLst>
  </p:cSld>
  <p:clrMapOvr>
    <a:masterClrMapping/>
  </p:clrMapOvr>
  <p:transition spd="med" advTm="500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67411-07C1-4114-8964-CA95C4C5EED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CAAA-0E3E-474A-BCBD-722A05883A88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7281310"/>
      </p:ext>
    </p:extLst>
  </p:cSld>
  <p:clrMapOvr>
    <a:masterClrMapping/>
  </p:clrMapOvr>
  <p:transition spd="med" advTm="5000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A59B0-8123-49E1-982E-41AF08F6501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5F93-418A-4D85-8337-8BAE02AE405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2979354"/>
      </p:ext>
    </p:extLst>
  </p:cSld>
  <p:clrMapOvr>
    <a:masterClrMapping/>
  </p:clrMapOvr>
  <p:transition spd="med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72" r:id="rId1"/>
    <p:sldLayoutId id="2147484173" r:id="rId2"/>
    <p:sldLayoutId id="2147484174" r:id="rId3"/>
    <p:sldLayoutId id="2147484175" r:id="rId4"/>
    <p:sldLayoutId id="2147484176" r:id="rId5"/>
    <p:sldLayoutId id="2147484177" r:id="rId6"/>
    <p:sldLayoutId id="2147484178" r:id="rId7"/>
    <p:sldLayoutId id="2147484179" r:id="rId8"/>
    <p:sldLayoutId id="2147484180" r:id="rId9"/>
    <p:sldLayoutId id="2147484181" r:id="rId10"/>
    <p:sldLayoutId id="214748418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85000"/>
              </a:schemeClr>
            </a:gs>
            <a:gs pos="27000">
              <a:schemeClr val="bg1"/>
            </a:gs>
            <a:gs pos="64999">
              <a:schemeClr val="bg1"/>
            </a:gs>
            <a:gs pos="100000">
              <a:srgbClr val="D1C39F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727312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84" r:id="rId1"/>
    <p:sldLayoutId id="2147484185" r:id="rId2"/>
    <p:sldLayoutId id="2147484186" r:id="rId3"/>
    <p:sldLayoutId id="2147484187" r:id="rId4"/>
    <p:sldLayoutId id="2147484188" r:id="rId5"/>
    <p:sldLayoutId id="2147484189" r:id="rId6"/>
    <p:sldLayoutId id="2147484190" r:id="rId7"/>
    <p:sldLayoutId id="2147484191" r:id="rId8"/>
    <p:sldLayoutId id="2147484192" r:id="rId9"/>
    <p:sldLayoutId id="2147484193" r:id="rId10"/>
    <p:sldLayoutId id="2147484194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85000"/>
              </a:schemeClr>
            </a:gs>
            <a:gs pos="27000">
              <a:schemeClr val="bg1"/>
            </a:gs>
            <a:gs pos="64999">
              <a:schemeClr val="bg1"/>
            </a:gs>
            <a:gs pos="100000">
              <a:srgbClr val="D1C39F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92D3E4-BDB8-47D7-9BC1-A74701BEF4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662687-C505-4004-8848-0BEC226F718B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9782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96" r:id="rId1"/>
    <p:sldLayoutId id="2147484197" r:id="rId2"/>
    <p:sldLayoutId id="2147484198" r:id="rId3"/>
    <p:sldLayoutId id="2147484199" r:id="rId4"/>
    <p:sldLayoutId id="2147484200" r:id="rId5"/>
    <p:sldLayoutId id="2147484201" r:id="rId6"/>
    <p:sldLayoutId id="2147484202" r:id="rId7"/>
    <p:sldLayoutId id="2147484203" r:id="rId8"/>
    <p:sldLayoutId id="2147484204" r:id="rId9"/>
    <p:sldLayoutId id="2147484205" r:id="rId10"/>
    <p:sldLayoutId id="2147484206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8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Relationship Id="rId5" Type="http://schemas.microsoft.com/office/2007/relationships/hdphoto" Target="../media/hdphoto1.wdp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Relationship Id="rId5" Type="http://schemas.microsoft.com/office/2007/relationships/hdphoto" Target="../media/hdphoto2.wdp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0.png"/><Relationship Id="rId10" Type="http://schemas.openxmlformats.org/officeDocument/2006/relationships/image" Target="../media/image2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27000">
              <a:schemeClr val="bg1"/>
            </a:gs>
            <a:gs pos="74000">
              <a:schemeClr val="bg1"/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1547664" y="3253040"/>
            <a:ext cx="3711273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5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2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5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Chistes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5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Mañaneros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5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 </a:t>
            </a:r>
            <a:endParaRPr lang="es-MX" sz="5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/>
              <a:ea typeface="Times New Roman"/>
            </a:endParaRPr>
          </a:p>
        </p:txBody>
      </p:sp>
      <p:pic>
        <p:nvPicPr>
          <p:cNvPr id="4" name="Picture 4" descr="G:\()  Musica\[]  Musica gifs\Oj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5" y="548680"/>
            <a:ext cx="2769948" cy="2977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G:\()  Musica\[]  Musica gifs\TgC_Names_E1954129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340768"/>
            <a:ext cx="1512168" cy="360040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2037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0">
        <p14:vortex dir="r"/>
        <p:sndAc>
          <p:stSnd>
            <p:snd r:embed="rId2" name="Ema -  1 Misty.wav"/>
          </p:stSnd>
        </p:sndAc>
      </p:transition>
    </mc:Choice>
    <mc:Fallback>
      <p:transition spd="slow" advTm="0">
        <p:fade/>
        <p:sndAc>
          <p:stSnd>
            <p:snd r:embed="rId2" name="Ema -  1 Mist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35" presetClass="emph" presetSubtype="0" repeatCount="indefinite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1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0"/>
                            </p:stCondLst>
                            <p:childTnLst>
                              <p:par>
                                <p:cTn id="24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6" dur="1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900"/>
                            </p:stCondLst>
                            <p:childTnLst>
                              <p:par>
                                <p:cTn id="28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0" dur="1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600"/>
                            </p:stCondLst>
                            <p:childTnLst>
                              <p:par>
                                <p:cTn id="32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4" dur="1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75000"/>
              </a:schemeClr>
            </a:gs>
            <a:gs pos="27000">
              <a:schemeClr val="accent2">
                <a:lumMod val="20000"/>
                <a:lumOff val="80000"/>
              </a:schemeClr>
            </a:gs>
            <a:gs pos="64999">
              <a:schemeClr val="accent2">
                <a:lumMod val="20000"/>
                <a:lumOff val="80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88032" y="589126"/>
            <a:ext cx="57241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b="1" i="1" dirty="0">
                <a:solidFill>
                  <a:srgbClr val="365F91"/>
                </a:solidFill>
                <a:latin typeface="Verdana"/>
                <a:ea typeface="Times New Roman"/>
              </a:rPr>
              <a:t>Un </a:t>
            </a:r>
            <a:r>
              <a:rPr lang="es-MX" b="1" i="1" dirty="0">
                <a:solidFill>
                  <a:srgbClr val="365F91"/>
                </a:solidFill>
                <a:latin typeface="Verdana"/>
                <a:ea typeface="Times New Roman"/>
              </a:rPr>
              <a:t>hombre </a:t>
            </a:r>
            <a:r>
              <a:rPr lang="es-MX" b="1" i="1" dirty="0">
                <a:solidFill>
                  <a:srgbClr val="365F91"/>
                </a:solidFill>
                <a:latin typeface="Verdana"/>
                <a:ea typeface="Times New Roman"/>
              </a:rPr>
              <a:t>llega a su casa con </a:t>
            </a:r>
            <a:r>
              <a:rPr lang="es-MX" b="1" i="1" dirty="0">
                <a:solidFill>
                  <a:srgbClr val="365F91"/>
                </a:solidFill>
                <a:latin typeface="Verdana"/>
                <a:ea typeface="Times New Roman"/>
              </a:rPr>
              <a:t>una </a:t>
            </a:r>
            <a:r>
              <a:rPr lang="es-MX" b="1" i="1" dirty="0">
                <a:solidFill>
                  <a:srgbClr val="365F91"/>
                </a:solidFill>
                <a:latin typeface="Verdana"/>
                <a:ea typeface="Times New Roman"/>
              </a:rPr>
              <a:t>cabra.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026" name="Picture 2" descr="C:\Users\Emilio\Desktop\thH9QNOI8V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708340" y="85257"/>
            <a:ext cx="1248036" cy="13902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969151" y="1475492"/>
            <a:ext cx="70673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b="1" i="1" dirty="0">
                <a:solidFill>
                  <a:srgbClr val="365F91"/>
                </a:solidFill>
                <a:latin typeface="Verdana"/>
                <a:ea typeface="Times New Roman"/>
              </a:rPr>
              <a:t>Y su </a:t>
            </a:r>
            <a:r>
              <a:rPr lang="es-MX" b="1" i="1" dirty="0">
                <a:solidFill>
                  <a:srgbClr val="365F91"/>
                </a:solidFill>
                <a:latin typeface="Verdana"/>
                <a:ea typeface="Times New Roman"/>
              </a:rPr>
              <a:t>mujer echada en la cama</a:t>
            </a:r>
            <a:r>
              <a:rPr lang="es-MX" b="1" i="1" dirty="0">
                <a:solidFill>
                  <a:srgbClr val="365F91"/>
                </a:solidFill>
                <a:latin typeface="Verdana"/>
                <a:ea typeface="Times New Roman"/>
              </a:rPr>
              <a:t>, está </a:t>
            </a:r>
            <a:r>
              <a:rPr lang="es-MX" b="1" i="1" dirty="0">
                <a:solidFill>
                  <a:srgbClr val="365F91"/>
                </a:solidFill>
                <a:latin typeface="Verdana"/>
                <a:ea typeface="Times New Roman"/>
              </a:rPr>
              <a:t>leyendo un libro</a:t>
            </a:r>
            <a:r>
              <a:rPr lang="es-MX" b="1" i="1" dirty="0">
                <a:solidFill>
                  <a:srgbClr val="365F91"/>
                </a:solidFill>
                <a:latin typeface="Verdana"/>
                <a:ea typeface="Times New Roman"/>
              </a:rPr>
              <a:t>.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5" name="Picture 2" descr="C:\Users\Emilio\Desktop\image00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032" y="980728"/>
            <a:ext cx="1681119" cy="1224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1988840"/>
            <a:ext cx="74523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b="1" i="1" dirty="0">
                <a:solidFill>
                  <a:srgbClr val="365F91"/>
                </a:solidFill>
                <a:latin typeface="Verdana"/>
                <a:ea typeface="Times New Roman"/>
              </a:rPr>
              <a:t>Dice </a:t>
            </a:r>
            <a:r>
              <a:rPr lang="es-MX" b="1" i="1" dirty="0">
                <a:solidFill>
                  <a:srgbClr val="365F91"/>
                </a:solidFill>
                <a:latin typeface="Verdana"/>
                <a:ea typeface="Times New Roman"/>
              </a:rPr>
              <a:t>el hombre</a:t>
            </a:r>
            <a:r>
              <a:rPr lang="es-MX" b="1" i="1" dirty="0">
                <a:solidFill>
                  <a:srgbClr val="365F91"/>
                </a:solidFill>
                <a:latin typeface="Verdana"/>
                <a:ea typeface="Times New Roman"/>
              </a:rPr>
              <a:t>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b="1" i="1" dirty="0">
                <a:solidFill>
                  <a:srgbClr val="365F91"/>
                </a:solidFill>
                <a:latin typeface="Verdana"/>
                <a:ea typeface="Times New Roman"/>
              </a:rPr>
              <a:t> </a:t>
            </a:r>
            <a:r>
              <a:rPr lang="es-MX" b="1" i="1" dirty="0">
                <a:solidFill>
                  <a:srgbClr val="365F91"/>
                </a:solidFill>
                <a:latin typeface="Verdana"/>
                <a:ea typeface="Times New Roman"/>
              </a:rPr>
              <a:t> </a:t>
            </a:r>
            <a:endParaRPr lang="es-MX" b="1" i="1" dirty="0">
              <a:solidFill>
                <a:srgbClr val="365F91"/>
              </a:solidFill>
              <a:latin typeface="Verdana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b="1" i="1" dirty="0">
                <a:solidFill>
                  <a:srgbClr val="365F91"/>
                </a:solidFill>
                <a:latin typeface="Verdana"/>
                <a:ea typeface="Times New Roman"/>
              </a:rPr>
              <a:t>'Mira </a:t>
            </a:r>
            <a:r>
              <a:rPr lang="es-MX" b="1" i="1" dirty="0">
                <a:solidFill>
                  <a:srgbClr val="365F91"/>
                </a:solidFill>
                <a:latin typeface="Verdana"/>
                <a:ea typeface="Times New Roman"/>
              </a:rPr>
              <a:t>cariño, esta es la </a:t>
            </a:r>
            <a:r>
              <a:rPr lang="es-MX" b="1" i="1" dirty="0">
                <a:solidFill>
                  <a:srgbClr val="365F91"/>
                </a:solidFill>
                <a:latin typeface="Verdana"/>
                <a:ea typeface="Times New Roman"/>
              </a:rPr>
              <a:t>vaca con </a:t>
            </a:r>
            <a:r>
              <a:rPr lang="es-MX" b="1" i="1" dirty="0">
                <a:solidFill>
                  <a:srgbClr val="365F91"/>
                </a:solidFill>
                <a:latin typeface="Verdana"/>
                <a:ea typeface="Times New Roman"/>
              </a:rPr>
              <a:t>la que hago el amor </a:t>
            </a:r>
            <a:endParaRPr lang="es-MX" b="1" i="1" dirty="0">
              <a:solidFill>
                <a:srgbClr val="365F91"/>
              </a:solidFill>
              <a:latin typeface="Verdana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b="1" i="1" dirty="0">
                <a:solidFill>
                  <a:srgbClr val="365F91"/>
                </a:solidFill>
                <a:latin typeface="Verdana"/>
                <a:ea typeface="Times New Roman"/>
              </a:rPr>
              <a:t>cuando </a:t>
            </a:r>
            <a:r>
              <a:rPr lang="es-MX" b="1" i="1" dirty="0">
                <a:solidFill>
                  <a:srgbClr val="365F91"/>
                </a:solidFill>
                <a:latin typeface="Verdana"/>
                <a:ea typeface="Times New Roman"/>
              </a:rPr>
              <a:t>tienes </a:t>
            </a:r>
            <a:r>
              <a:rPr lang="es-MX" b="1" i="1" dirty="0">
                <a:solidFill>
                  <a:srgbClr val="365F91"/>
                </a:solidFill>
                <a:latin typeface="Verdana"/>
                <a:ea typeface="Times New Roman"/>
              </a:rPr>
              <a:t>jaquecas‘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7" name="Picture 2" descr="C:\Users\Emilio\Desktop\9-gifs-vacas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5167" y="2092821"/>
            <a:ext cx="2031329" cy="1096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2411760" y="3429000"/>
            <a:ext cx="64807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b="1" i="1" dirty="0">
                <a:solidFill>
                  <a:srgbClr val="365F91"/>
                </a:solidFill>
                <a:latin typeface="Verdana"/>
                <a:ea typeface="Times New Roman"/>
              </a:rPr>
              <a:t>Le </a:t>
            </a:r>
            <a:r>
              <a:rPr lang="es-MX" b="1" i="1" dirty="0">
                <a:solidFill>
                  <a:srgbClr val="365F91"/>
                </a:solidFill>
                <a:latin typeface="Verdana"/>
                <a:ea typeface="Times New Roman"/>
              </a:rPr>
              <a:t>contesta la mujer</a:t>
            </a:r>
            <a:r>
              <a:rPr lang="es-MX" b="1" i="1" dirty="0">
                <a:solidFill>
                  <a:srgbClr val="365F91"/>
                </a:solidFill>
                <a:latin typeface="Verdana"/>
                <a:ea typeface="Times New Roman"/>
              </a:rPr>
              <a:t>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b="1" i="1" dirty="0">
                <a:solidFill>
                  <a:srgbClr val="365F91"/>
                </a:solidFill>
                <a:latin typeface="Verdana"/>
                <a:ea typeface="Times New Roman"/>
              </a:rPr>
              <a:t> </a:t>
            </a:r>
            <a:r>
              <a:rPr lang="es-MX" b="1" i="1" dirty="0">
                <a:solidFill>
                  <a:srgbClr val="365F91"/>
                </a:solidFill>
                <a:latin typeface="Verdana"/>
                <a:ea typeface="Times New Roman"/>
              </a:rPr>
              <a:t> </a:t>
            </a:r>
            <a:endParaRPr lang="es-MX" b="1" i="1" dirty="0">
              <a:solidFill>
                <a:srgbClr val="365F91"/>
              </a:solidFill>
              <a:latin typeface="Verdana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b="1" i="1" dirty="0">
                <a:solidFill>
                  <a:srgbClr val="365F91"/>
                </a:solidFill>
                <a:latin typeface="Verdana"/>
                <a:ea typeface="Times New Roman"/>
              </a:rPr>
              <a:t>'Si </a:t>
            </a:r>
            <a:r>
              <a:rPr lang="es-MX" b="1" i="1" dirty="0">
                <a:solidFill>
                  <a:srgbClr val="365F91"/>
                </a:solidFill>
                <a:latin typeface="Verdana"/>
                <a:ea typeface="Times New Roman"/>
              </a:rPr>
              <a:t>no fueras tan </a:t>
            </a:r>
            <a:r>
              <a:rPr lang="es-MX" b="1" i="1" dirty="0">
                <a:solidFill>
                  <a:srgbClr val="365F91"/>
                </a:solidFill>
                <a:latin typeface="Verdana"/>
                <a:ea typeface="Times New Roman"/>
              </a:rPr>
              <a:t>pen….tonto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b="1" i="1" dirty="0">
                <a:solidFill>
                  <a:srgbClr val="365F91"/>
                </a:solidFill>
                <a:latin typeface="Verdana"/>
                <a:ea typeface="Times New Roman"/>
              </a:rPr>
              <a:t>te </a:t>
            </a:r>
            <a:r>
              <a:rPr lang="es-MX" b="1" i="1" dirty="0">
                <a:solidFill>
                  <a:srgbClr val="365F91"/>
                </a:solidFill>
                <a:latin typeface="Verdana"/>
                <a:ea typeface="Times New Roman"/>
              </a:rPr>
              <a:t>darías cuenta </a:t>
            </a:r>
            <a:r>
              <a:rPr lang="es-MX" b="1" i="1" dirty="0">
                <a:solidFill>
                  <a:srgbClr val="365F91"/>
                </a:solidFill>
                <a:latin typeface="Verdana"/>
                <a:ea typeface="Times New Roman"/>
              </a:rPr>
              <a:t>de </a:t>
            </a:r>
            <a:r>
              <a:rPr lang="es-MX" b="1" i="1" dirty="0">
                <a:solidFill>
                  <a:srgbClr val="365F91"/>
                </a:solidFill>
                <a:latin typeface="Verdana"/>
                <a:ea typeface="Times New Roman"/>
              </a:rPr>
              <a:t>que es una cabra' 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9" name="Picture 2" descr="C:\Users\Emilio\Desktop\Mujer-01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212976"/>
            <a:ext cx="1512168" cy="1422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0" y="5219908"/>
            <a:ext cx="4572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b="1" i="1" dirty="0">
                <a:solidFill>
                  <a:srgbClr val="365F91"/>
                </a:solidFill>
                <a:latin typeface="Verdana"/>
                <a:ea typeface="Times New Roman"/>
              </a:rPr>
              <a:t>El </a:t>
            </a:r>
            <a:r>
              <a:rPr lang="es-MX" b="1" i="1" dirty="0">
                <a:solidFill>
                  <a:srgbClr val="365F91"/>
                </a:solidFill>
                <a:latin typeface="Verdana"/>
                <a:ea typeface="Times New Roman"/>
              </a:rPr>
              <a:t>hombre sonríe y le contesta</a:t>
            </a:r>
            <a:r>
              <a:rPr lang="es-MX" b="1" i="1" dirty="0">
                <a:solidFill>
                  <a:srgbClr val="365F91"/>
                </a:solidFill>
                <a:latin typeface="Verdana"/>
                <a:ea typeface="Times New Roman"/>
              </a:rPr>
              <a:t>: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1" name="Picture 2" descr="C:\Users\Emilio\Desktop\Ruso-04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581128"/>
            <a:ext cx="1045402" cy="1427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11 Rectángulo"/>
          <p:cNvSpPr/>
          <p:nvPr/>
        </p:nvSpPr>
        <p:spPr>
          <a:xfrm>
            <a:off x="698673" y="5961474"/>
            <a:ext cx="675364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b="1" i="1" dirty="0">
                <a:solidFill>
                  <a:srgbClr val="365F91"/>
                </a:solidFill>
                <a:latin typeface="Verdana"/>
                <a:ea typeface="Calibri"/>
                <a:cs typeface="Times New Roman"/>
              </a:rPr>
              <a:t>'Si </a:t>
            </a:r>
            <a:r>
              <a:rPr lang="es-ES" sz="2000" b="1" i="1" dirty="0">
                <a:solidFill>
                  <a:srgbClr val="365F91"/>
                </a:solidFill>
                <a:latin typeface="Verdana"/>
                <a:ea typeface="Calibri"/>
                <a:cs typeface="Times New Roman"/>
              </a:rPr>
              <a:t>no fueras </a:t>
            </a:r>
            <a:r>
              <a:rPr lang="es-ES" sz="2000" b="1" i="1" dirty="0">
                <a:solidFill>
                  <a:srgbClr val="365F91"/>
                </a:solidFill>
                <a:latin typeface="Verdana"/>
                <a:ea typeface="Calibri"/>
                <a:cs typeface="Times New Roman"/>
              </a:rPr>
              <a:t>tan </a:t>
            </a:r>
            <a:r>
              <a:rPr lang="es-ES" sz="2000" b="1" i="1" dirty="0" err="1">
                <a:solidFill>
                  <a:srgbClr val="365F91"/>
                </a:solidFill>
                <a:latin typeface="Verdana"/>
                <a:ea typeface="Calibri"/>
                <a:cs typeface="Times New Roman"/>
              </a:rPr>
              <a:t>tont</a:t>
            </a:r>
            <a:r>
              <a:rPr lang="es-ES" sz="2000" b="1" i="1" dirty="0">
                <a:solidFill>
                  <a:srgbClr val="365F91"/>
                </a:solidFill>
                <a:latin typeface="Verdana"/>
                <a:ea typeface="Calibri"/>
                <a:cs typeface="Times New Roman"/>
              </a:rPr>
              <a:t>…. </a:t>
            </a:r>
            <a:r>
              <a:rPr lang="es-ES" sz="2000" b="1" i="1" dirty="0" err="1">
                <a:solidFill>
                  <a:srgbClr val="365F91"/>
                </a:solidFill>
                <a:latin typeface="Verdana"/>
                <a:ea typeface="Calibri"/>
                <a:cs typeface="Times New Roman"/>
              </a:rPr>
              <a:t>Eja</a:t>
            </a:r>
            <a:r>
              <a:rPr lang="es-ES" sz="2000" b="1" i="1" dirty="0">
                <a:solidFill>
                  <a:srgbClr val="365F91"/>
                </a:solidFill>
                <a:latin typeface="Verdana"/>
                <a:ea typeface="Calibri"/>
                <a:cs typeface="Times New Roman"/>
              </a:rPr>
              <a:t>, te </a:t>
            </a:r>
            <a:r>
              <a:rPr lang="es-ES" sz="2000" b="1" i="1" dirty="0">
                <a:solidFill>
                  <a:srgbClr val="365F91"/>
                </a:solidFill>
                <a:latin typeface="Verdana"/>
                <a:ea typeface="Calibri"/>
                <a:cs typeface="Times New Roman"/>
              </a:rPr>
              <a:t>darías cuenta </a:t>
            </a:r>
            <a:endParaRPr lang="es-ES" sz="2000" b="1" i="1" dirty="0">
              <a:solidFill>
                <a:srgbClr val="365F91"/>
              </a:solidFill>
              <a:latin typeface="Verdana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b="1" i="1" dirty="0">
                <a:solidFill>
                  <a:srgbClr val="365F91"/>
                </a:solidFill>
                <a:latin typeface="Verdana"/>
                <a:ea typeface="Calibri"/>
                <a:cs typeface="Times New Roman"/>
              </a:rPr>
              <a:t>de </a:t>
            </a:r>
            <a:r>
              <a:rPr lang="es-ES" sz="2000" b="1" i="1" dirty="0">
                <a:solidFill>
                  <a:srgbClr val="365F91"/>
                </a:solidFill>
                <a:latin typeface="Verdana"/>
                <a:ea typeface="Calibri"/>
                <a:cs typeface="Times New Roman"/>
              </a:rPr>
              <a:t>que </a:t>
            </a:r>
            <a:r>
              <a:rPr lang="es-ES" sz="2000" b="1" i="1" dirty="0">
                <a:solidFill>
                  <a:srgbClr val="365F91"/>
                </a:solidFill>
                <a:latin typeface="Verdana"/>
                <a:ea typeface="Calibri"/>
                <a:cs typeface="Times New Roman"/>
              </a:rPr>
              <a:t>estoy </a:t>
            </a:r>
            <a:r>
              <a:rPr lang="es-ES" sz="2000" b="1" i="1" dirty="0">
                <a:solidFill>
                  <a:srgbClr val="365F91"/>
                </a:solidFill>
                <a:latin typeface="Verdana"/>
                <a:ea typeface="Calibri"/>
                <a:cs typeface="Times New Roman"/>
              </a:rPr>
              <a:t>hablando </a:t>
            </a:r>
            <a:r>
              <a:rPr lang="es-ES" sz="2000" b="1" i="1" dirty="0">
                <a:solidFill>
                  <a:srgbClr val="365F91"/>
                </a:solidFill>
                <a:latin typeface="Verdana"/>
                <a:ea typeface="Calibri"/>
                <a:cs typeface="Times New Roman"/>
              </a:rPr>
              <a:t>con </a:t>
            </a:r>
            <a:r>
              <a:rPr lang="es-ES" sz="2000" b="1" i="1" dirty="0">
                <a:solidFill>
                  <a:srgbClr val="365F91"/>
                </a:solidFill>
                <a:latin typeface="Verdana"/>
                <a:ea typeface="Calibri"/>
                <a:cs typeface="Times New Roman"/>
              </a:rPr>
              <a:t>la </a:t>
            </a:r>
            <a:r>
              <a:rPr lang="es-ES" sz="2000" b="1" i="1" dirty="0">
                <a:solidFill>
                  <a:srgbClr val="365F91"/>
                </a:solidFill>
                <a:latin typeface="Verdana"/>
                <a:ea typeface="Calibri"/>
                <a:cs typeface="Times New Roman"/>
              </a:rPr>
              <a:t>cabra‘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b="1" i="1" dirty="0">
                <a:solidFill>
                  <a:srgbClr val="365F91"/>
                </a:solidFill>
                <a:latin typeface="Verdana"/>
                <a:cs typeface="Times New Roman"/>
              </a:rPr>
              <a:t> 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3" name="Picture 2" descr="C:\Users\Emilio\Desktop\tangry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4643972"/>
            <a:ext cx="1296144" cy="2097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2425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1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100"/>
                            </p:stCondLst>
                            <p:childTnLst>
                              <p:par>
                                <p:cTn id="19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2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8200"/>
                            </p:stCondLst>
                            <p:childTnLst>
                              <p:par>
                                <p:cTn id="34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7700"/>
                            </p:stCondLst>
                            <p:childTnLst>
                              <p:par>
                                <p:cTn id="47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6800"/>
                            </p:stCondLst>
                            <p:childTnLst>
                              <p:par>
                                <p:cTn id="5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0800"/>
                            </p:stCondLst>
                            <p:childTnLst>
                              <p:par>
                                <p:cTn id="62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8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5800"/>
                            </p:stCondLst>
                            <p:childTnLst>
                              <p:par>
                                <p:cTn id="76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300"/>
                            </p:stCondLst>
                            <p:childTnLst>
                              <p:par>
                                <p:cTn id="81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800" decel="100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800" decel="100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800" decel="100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800" decel="100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6000"/>
                            </p:stCondLst>
                            <p:childTnLst>
                              <p:par>
                                <p:cTn id="9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800" decel="100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800" decel="100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800" decel="100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800" decel="100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9800"/>
                            </p:stCondLst>
                            <p:childTnLst>
                              <p:par>
                                <p:cTn id="99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800" decel="100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800" decel="100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800" decel="100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800" decel="100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  <p:bldP spid="8" grpId="0"/>
      <p:bldP spid="10" grpId="0"/>
      <p:bldP spid="1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50000"/>
              </a:schemeClr>
            </a:gs>
            <a:gs pos="33000">
              <a:schemeClr val="bg2">
                <a:lumMod val="90000"/>
              </a:schemeClr>
            </a:gs>
            <a:gs pos="68000">
              <a:schemeClr val="bg2">
                <a:lumMod val="90000"/>
              </a:schemeClr>
            </a:gs>
            <a:gs pos="100000">
              <a:schemeClr val="bg2">
                <a:lumMod val="50000"/>
              </a:schemeClr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9512" y="764704"/>
            <a:ext cx="5508104" cy="72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500"/>
              </a:spcAft>
            </a:pPr>
            <a:r>
              <a:rPr lang="es-MX" b="1" dirty="0">
                <a:solidFill>
                  <a:srgbClr val="444444"/>
                </a:solidFill>
                <a:latin typeface="Arial"/>
                <a:ea typeface="Times New Roman"/>
                <a:cs typeface="Times New Roman"/>
              </a:rPr>
              <a:t>Un tipo muy agobiado, está en la barra de un bar platicando con un </a:t>
            </a:r>
            <a:r>
              <a:rPr lang="es-MX" b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amigo y le </a:t>
            </a:r>
            <a:r>
              <a:rPr lang="es-MX" b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dice</a:t>
            </a:r>
            <a:endParaRPr lang="es-MX" sz="1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7170" name="Picture 2" descr="C:\Users\Emilio\Desktop\t_simpsons_me_1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9156" y="105916"/>
            <a:ext cx="3543324" cy="231497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211960" y="2636912"/>
            <a:ext cx="49320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i="1" dirty="0">
                <a:solidFill>
                  <a:srgbClr val="2672EC"/>
                </a:solidFill>
                <a:latin typeface="Comic Sans MS"/>
                <a:ea typeface="Times New Roman"/>
                <a:cs typeface="Times New Roman"/>
              </a:rPr>
              <a:t>"</a:t>
            </a:r>
            <a:r>
              <a:rPr lang="es-MX" i="1" dirty="0">
                <a:solidFill>
                  <a:srgbClr val="2672EC"/>
                </a:solidFill>
                <a:latin typeface="Comic Sans MS"/>
                <a:ea typeface="Times New Roman"/>
                <a:cs typeface="Times New Roman"/>
              </a:rPr>
              <a:t>Las ventas andan muy mal. </a:t>
            </a:r>
            <a:endParaRPr lang="es-MX" i="1" dirty="0">
              <a:solidFill>
                <a:srgbClr val="2672EC"/>
              </a:solidFill>
              <a:latin typeface="Comic Sans MS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i="1" dirty="0">
              <a:solidFill>
                <a:srgbClr val="2672EC"/>
              </a:solidFill>
              <a:latin typeface="Comic Sans MS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i="1" dirty="0">
                <a:solidFill>
                  <a:srgbClr val="2672EC"/>
                </a:solidFill>
                <a:latin typeface="Comic Sans MS"/>
                <a:ea typeface="Times New Roman"/>
                <a:cs typeface="Times New Roman"/>
              </a:rPr>
              <a:t>Si </a:t>
            </a:r>
            <a:r>
              <a:rPr lang="es-MX" i="1" dirty="0">
                <a:solidFill>
                  <a:srgbClr val="2672EC"/>
                </a:solidFill>
                <a:latin typeface="Comic Sans MS"/>
                <a:ea typeface="Times New Roman"/>
                <a:cs typeface="Times New Roman"/>
              </a:rPr>
              <a:t>yo no logro vender más autos este mes, </a:t>
            </a:r>
            <a:br>
              <a:rPr lang="es-MX" i="1" dirty="0">
                <a:solidFill>
                  <a:srgbClr val="2672EC"/>
                </a:solidFill>
                <a:latin typeface="Comic Sans MS"/>
                <a:ea typeface="Times New Roman"/>
                <a:cs typeface="Times New Roman"/>
              </a:rPr>
            </a:br>
            <a:r>
              <a:rPr lang="es-MX" i="1" dirty="0">
                <a:solidFill>
                  <a:srgbClr val="2672EC"/>
                </a:solidFill>
                <a:latin typeface="Comic Sans MS"/>
                <a:ea typeface="Times New Roman"/>
                <a:cs typeface="Times New Roman"/>
              </a:rPr>
              <a:t>voy a perder hasta las nalgas" </a:t>
            </a:r>
            <a:endParaRPr lang="es-MX" sz="1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5" name="Picture 2" descr="C:\Users\Emilio\Desktop\lotesauto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465" y="1628800"/>
            <a:ext cx="4510457" cy="3312368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-1" y="5384384"/>
            <a:ext cx="6444209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b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Después </a:t>
            </a:r>
            <a:r>
              <a:rPr lang="es-MX" b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de  decir esto, </a:t>
            </a:r>
            <a:r>
              <a:rPr lang="es-MX" b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se </a:t>
            </a:r>
            <a:r>
              <a:rPr lang="es-MX" b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percata de que cerca </a:t>
            </a:r>
            <a:r>
              <a:rPr lang="es-MX" b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de ellos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b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está </a:t>
            </a:r>
            <a:r>
              <a:rPr lang="es-MX" b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sentada una hermosa chica </a:t>
            </a:r>
            <a:r>
              <a:rPr lang="es-MX" b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y </a:t>
            </a:r>
            <a:r>
              <a:rPr lang="es-MX" b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muy apenado le dice: </a:t>
            </a:r>
            <a:endParaRPr lang="es-MX" b="1" dirty="0">
              <a:solidFill>
                <a:srgbClr val="000000"/>
              </a:solidFill>
              <a:latin typeface="Arial"/>
              <a:ea typeface="Times New Roman"/>
              <a:cs typeface="Times New Roman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000" b="1" dirty="0">
                <a:solidFill>
                  <a:srgbClr val="000000"/>
                </a:solidFill>
                <a:latin typeface="Arial"/>
                <a:ea typeface="Calibri"/>
                <a:cs typeface="Times New Roman"/>
              </a:rPr>
              <a:t> </a:t>
            </a:r>
            <a:endParaRPr lang="es-MX" sz="1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7" name="Picture 2" descr="C:\Users\Emilio\Desktop\8ab245ccb40c33671d3996a562dd86f8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166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7087" y="4232919"/>
            <a:ext cx="1881337" cy="2508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2813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400"/>
                            </p:stCondLst>
                            <p:childTnLst>
                              <p:par>
                                <p:cTn id="19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300"/>
                            </p:stCondLst>
                            <p:childTnLst>
                              <p:par>
                                <p:cTn id="32" presetID="30" presetClass="entr" presetSubtype="0" fill="hold" grpId="0" nodeType="after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800" decel="100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2" dur="1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800" decel="100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800" decel="100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800" decel="100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3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800" decel="100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800" decel="100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800" decel="100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800" decel="100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50000"/>
              </a:schemeClr>
            </a:gs>
            <a:gs pos="33000">
              <a:schemeClr val="bg2">
                <a:lumMod val="90000"/>
              </a:schemeClr>
            </a:gs>
            <a:gs pos="68000">
              <a:schemeClr val="bg2">
                <a:lumMod val="90000"/>
              </a:schemeClr>
            </a:gs>
            <a:gs pos="100000">
              <a:schemeClr val="bg2">
                <a:lumMod val="50000"/>
              </a:schemeClr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672408" y="1309291"/>
            <a:ext cx="4572000" cy="3915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500"/>
              </a:spcAft>
            </a:pPr>
            <a:r>
              <a:rPr lang="es-MX" i="1" dirty="0">
                <a:solidFill>
                  <a:srgbClr val="2672EC"/>
                </a:solidFill>
                <a:latin typeface="Comic Sans MS"/>
                <a:ea typeface="Times New Roman"/>
                <a:cs typeface="Times New Roman"/>
              </a:rPr>
              <a:t>-</a:t>
            </a:r>
            <a:r>
              <a:rPr lang="es-MX" i="1" dirty="0">
                <a:solidFill>
                  <a:srgbClr val="2672EC"/>
                </a:solidFill>
                <a:latin typeface="Comic Sans MS"/>
                <a:ea typeface="Times New Roman"/>
                <a:cs typeface="Times New Roman"/>
              </a:rPr>
              <a:t>Perdóneme Usted, la expresión señorita</a:t>
            </a:r>
            <a:r>
              <a:rPr lang="es-MX" i="1" dirty="0">
                <a:solidFill>
                  <a:srgbClr val="2672EC"/>
                </a:solidFill>
                <a:latin typeface="Comic Sans MS"/>
                <a:ea typeface="Times New Roman"/>
                <a:cs typeface="Times New Roman"/>
              </a:rPr>
              <a:t>.</a:t>
            </a:r>
            <a:endParaRPr lang="es-MX" sz="1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10242" name="Picture 2" descr="C:\Users\Emilio\Desktop\Mm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419" y="116632"/>
            <a:ext cx="2157413" cy="247173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0" y="2937718"/>
            <a:ext cx="67322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i="1" dirty="0">
                <a:solidFill>
                  <a:srgbClr val="D24726"/>
                </a:solidFill>
                <a:latin typeface="Comic Sans MS"/>
                <a:ea typeface="Times New Roman"/>
                <a:cs typeface="Times New Roman"/>
              </a:rPr>
              <a:t>-</a:t>
            </a:r>
            <a:r>
              <a:rPr lang="es-MX" i="1" dirty="0">
                <a:solidFill>
                  <a:srgbClr val="D24726"/>
                </a:solidFill>
                <a:latin typeface="Comic Sans MS"/>
                <a:ea typeface="Times New Roman"/>
                <a:cs typeface="Times New Roman"/>
              </a:rPr>
              <a:t>No se preocupe, le dice la chica-, </a:t>
            </a:r>
            <a:endParaRPr lang="es-MX" i="1" dirty="0">
              <a:solidFill>
                <a:srgbClr val="D24726"/>
              </a:solidFill>
              <a:latin typeface="Comic Sans MS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i="1" dirty="0">
                <a:solidFill>
                  <a:srgbClr val="D24726"/>
                </a:solidFill>
                <a:latin typeface="Comic Sans MS"/>
                <a:ea typeface="Times New Roman"/>
                <a:cs typeface="Times New Roman"/>
              </a:rPr>
              <a:t>yo </a:t>
            </a:r>
            <a:r>
              <a:rPr lang="es-MX" i="1" dirty="0">
                <a:solidFill>
                  <a:srgbClr val="D24726"/>
                </a:solidFill>
                <a:latin typeface="Comic Sans MS"/>
                <a:ea typeface="Times New Roman"/>
                <a:cs typeface="Times New Roman"/>
              </a:rPr>
              <a:t>lo comprendo porque estoy en un problema "</a:t>
            </a:r>
            <a:r>
              <a:rPr lang="es-MX" i="1" dirty="0">
                <a:solidFill>
                  <a:srgbClr val="D24726"/>
                </a:solidFill>
                <a:latin typeface="Comic Sans MS"/>
                <a:ea typeface="Times New Roman"/>
                <a:cs typeface="Times New Roman"/>
              </a:rPr>
              <a:t>simétrico“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i="1" dirty="0">
                <a:solidFill>
                  <a:srgbClr val="D24726"/>
                </a:solidFill>
                <a:latin typeface="Comic Sans MS"/>
                <a:ea typeface="Times New Roman"/>
                <a:cs typeface="Times New Roman"/>
              </a:rPr>
              <a:t>e </a:t>
            </a:r>
            <a:r>
              <a:rPr lang="es-MX" i="1" dirty="0">
                <a:solidFill>
                  <a:srgbClr val="D24726"/>
                </a:solidFill>
                <a:latin typeface="Comic Sans MS"/>
                <a:ea typeface="Times New Roman"/>
                <a:cs typeface="Times New Roman"/>
              </a:rPr>
              <a:t>inversamente proporcional al suyo</a:t>
            </a:r>
            <a:r>
              <a:rPr lang="es-MX" i="1" dirty="0">
                <a:solidFill>
                  <a:srgbClr val="D24726"/>
                </a:solidFill>
                <a:latin typeface="Comic Sans MS"/>
                <a:ea typeface="Times New Roman"/>
                <a:cs typeface="Times New Roman"/>
              </a:rPr>
              <a:t>.</a:t>
            </a:r>
            <a:endParaRPr lang="es-MX" sz="1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5" name="Picture 2" descr="C:\Users\Emilio\Desktop\The-sexy-Jessica-Rabbi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3206" y="2144886"/>
            <a:ext cx="1873250" cy="250825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4572000" y="5157192"/>
            <a:ext cx="3131840" cy="6519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ctr" fontAlgn="auto">
              <a:lnSpc>
                <a:spcPct val="115000"/>
              </a:lnSpc>
              <a:spcBef>
                <a:spcPts val="0"/>
              </a:spcBef>
              <a:spcAft>
                <a:spcPts val="500"/>
              </a:spcAft>
              <a:buFontTx/>
              <a:buChar char="-"/>
            </a:pPr>
            <a:r>
              <a:rPr lang="es-MX" i="1" dirty="0">
                <a:solidFill>
                  <a:srgbClr val="2672EC"/>
                </a:solidFill>
                <a:latin typeface="Comic Sans MS"/>
                <a:ea typeface="Times New Roman"/>
                <a:cs typeface="Times New Roman"/>
              </a:rPr>
              <a:t>¡¡¡ Ah</a:t>
            </a:r>
            <a:r>
              <a:rPr lang="es-MX" i="1" dirty="0">
                <a:solidFill>
                  <a:srgbClr val="2672EC"/>
                </a:solidFill>
                <a:latin typeface="Comic Sans MS"/>
                <a:ea typeface="Times New Roman"/>
                <a:cs typeface="Times New Roman"/>
              </a:rPr>
              <a:t> </a:t>
            </a:r>
            <a:r>
              <a:rPr lang="es-MX" i="1" dirty="0">
                <a:solidFill>
                  <a:srgbClr val="2672EC"/>
                </a:solidFill>
                <a:latin typeface="Comic Sans MS"/>
                <a:ea typeface="Times New Roman"/>
                <a:cs typeface="Times New Roman"/>
              </a:rPr>
              <a:t>caray !!!</a:t>
            </a:r>
            <a:r>
              <a:rPr lang="es-MX" i="1" dirty="0">
                <a:solidFill>
                  <a:srgbClr val="2672EC"/>
                </a:solidFill>
                <a:latin typeface="Comic Sans MS"/>
                <a:ea typeface="Times New Roman"/>
                <a:cs typeface="Times New Roman"/>
              </a:rPr>
              <a:t> </a:t>
            </a:r>
            <a:endParaRPr lang="es-MX" i="1" dirty="0">
              <a:solidFill>
                <a:srgbClr val="2672EC"/>
              </a:solidFill>
              <a:latin typeface="Comic Sans MS"/>
              <a:ea typeface="Times New Roman"/>
              <a:cs typeface="Times New Roman"/>
            </a:endParaRPr>
          </a:p>
          <a:p>
            <a:pPr marL="171450" indent="-171450" algn="ctr" fontAlgn="auto">
              <a:lnSpc>
                <a:spcPct val="115000"/>
              </a:lnSpc>
              <a:spcBef>
                <a:spcPts val="0"/>
              </a:spcBef>
              <a:spcAft>
                <a:spcPts val="500"/>
              </a:spcAft>
              <a:buFontTx/>
              <a:buChar char="-"/>
            </a:pPr>
            <a:r>
              <a:rPr lang="es-MX" sz="1000" i="1" dirty="0">
                <a:solidFill>
                  <a:srgbClr val="2672EC"/>
                </a:solidFill>
                <a:latin typeface="Comic Sans MS"/>
                <a:ea typeface="Calibri"/>
                <a:cs typeface="Times New Roman"/>
              </a:rPr>
              <a:t> </a:t>
            </a:r>
            <a:endParaRPr lang="es-MX" sz="1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7" name="Picture 3" descr="C:\Users\Emilio\Desktop\borracho1.gif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077072"/>
            <a:ext cx="3719736" cy="25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0970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500"/>
                            </p:stCondLst>
                            <p:childTnLst>
                              <p:par>
                                <p:cTn id="19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800" decel="100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800" decel="100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800" decel="100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800" decel="100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00" decel="100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8600"/>
                            </p:stCondLst>
                            <p:childTnLst>
                              <p:par>
                                <p:cTn id="4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2600"/>
                            </p:stCondLst>
                            <p:childTnLst>
                              <p:par>
                                <p:cTn id="55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800" decel="100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8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8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5800"/>
                            </p:stCondLst>
                            <p:childTnLst>
                              <p:par>
                                <p:cTn id="64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800" decel="100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800" decel="100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800" decel="100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00" decel="100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 build="p"/>
      <p:bldP spid="6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5496" y="1052736"/>
            <a:ext cx="504056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i="1" dirty="0">
                <a:solidFill>
                  <a:srgbClr val="2672EC"/>
                </a:solidFill>
                <a:latin typeface="Comic Sans MS"/>
                <a:ea typeface="Times New Roman"/>
                <a:cs typeface="Times New Roman"/>
              </a:rPr>
              <a:t>¿Que significa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i="1" dirty="0">
                <a:solidFill>
                  <a:srgbClr val="2672EC"/>
                </a:solidFill>
                <a:latin typeface="Comic Sans MS"/>
                <a:ea typeface="Times New Roman"/>
                <a:cs typeface="Times New Roman"/>
              </a:rPr>
              <a:t>"un problema simétrico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i="1" dirty="0">
                <a:solidFill>
                  <a:srgbClr val="2672EC"/>
                </a:solidFill>
                <a:latin typeface="Comic Sans MS"/>
                <a:ea typeface="Times New Roman"/>
                <a:cs typeface="Times New Roman"/>
              </a:rPr>
              <a:t>e inversamente proporcional"?.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i="1" dirty="0">
                <a:solidFill>
                  <a:srgbClr val="2672EC"/>
                </a:solidFill>
                <a:latin typeface="Comic Sans MS"/>
                <a:ea typeface="Times New Roman"/>
                <a:cs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i="1" dirty="0">
                <a:solidFill>
                  <a:srgbClr val="2672EC"/>
                </a:solidFill>
                <a:latin typeface="Comic Sans MS"/>
                <a:ea typeface="Times New Roman"/>
                <a:cs typeface="Times New Roman"/>
              </a:rPr>
              <a:t>No entiendo.</a:t>
            </a:r>
            <a:endParaRPr lang="es-MX" sz="1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13315" name="Picture 3" descr="E:\Imagenes\GIF'S\87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73135"/>
            <a:ext cx="3185986" cy="3039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4572000" y="4149080"/>
            <a:ext cx="4572000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i="1" dirty="0">
                <a:solidFill>
                  <a:srgbClr val="D247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imes New Roman"/>
              </a:rPr>
              <a:t>Escuche…..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i="1" dirty="0">
                <a:solidFill>
                  <a:srgbClr val="D247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i="1" dirty="0">
                <a:solidFill>
                  <a:srgbClr val="D247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imes New Roman"/>
              </a:rPr>
              <a:t>Si </a:t>
            </a:r>
            <a:r>
              <a:rPr lang="es-MX" sz="2000" i="1" dirty="0">
                <a:solidFill>
                  <a:srgbClr val="D247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imes New Roman"/>
              </a:rPr>
              <a:t>yo no logro vender mas </a:t>
            </a:r>
            <a:endParaRPr lang="es-MX" sz="2000" i="1" dirty="0">
              <a:solidFill>
                <a:srgbClr val="D2472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i="1" dirty="0">
                <a:solidFill>
                  <a:srgbClr val="D247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imes New Roman"/>
              </a:rPr>
              <a:t>las </a:t>
            </a:r>
            <a:r>
              <a:rPr lang="es-MX" sz="2000" i="1" dirty="0">
                <a:solidFill>
                  <a:srgbClr val="D247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imes New Roman"/>
              </a:rPr>
              <a:t>nalgas </a:t>
            </a:r>
            <a:r>
              <a:rPr lang="es-MX" sz="2000" i="1" dirty="0">
                <a:solidFill>
                  <a:srgbClr val="D247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imes New Roman"/>
              </a:rPr>
              <a:t>en </a:t>
            </a:r>
            <a:r>
              <a:rPr lang="es-MX" sz="2000" i="1" dirty="0">
                <a:solidFill>
                  <a:srgbClr val="D247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imes New Roman"/>
              </a:rPr>
              <a:t>este mes</a:t>
            </a:r>
            <a:r>
              <a:rPr lang="es-MX" sz="2000" i="1" dirty="0">
                <a:solidFill>
                  <a:srgbClr val="D247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imes New Roman"/>
              </a:rPr>
              <a:t>,…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i="1" dirty="0">
                <a:solidFill>
                  <a:srgbClr val="D247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i="1" dirty="0">
                <a:solidFill>
                  <a:srgbClr val="D247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imes New Roman"/>
              </a:rPr>
              <a:t>¡ voy </a:t>
            </a:r>
            <a:r>
              <a:rPr lang="es-MX" sz="2400" b="1" i="1" dirty="0">
                <a:solidFill>
                  <a:srgbClr val="D247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imes New Roman"/>
              </a:rPr>
              <a:t>a </a:t>
            </a:r>
            <a:r>
              <a:rPr lang="es-MX" sz="2400" b="1" i="1" dirty="0">
                <a:solidFill>
                  <a:srgbClr val="D247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imes New Roman"/>
              </a:rPr>
              <a:t>perder hasta </a:t>
            </a:r>
            <a:r>
              <a:rPr lang="es-MX" sz="2400" b="1" i="1" dirty="0">
                <a:solidFill>
                  <a:srgbClr val="D247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imes New Roman"/>
              </a:rPr>
              <a:t>el </a:t>
            </a:r>
            <a:r>
              <a:rPr lang="es-MX" sz="2400" b="1" i="1" dirty="0">
                <a:solidFill>
                  <a:srgbClr val="D247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imes New Roman"/>
              </a:rPr>
              <a:t>auto !</a:t>
            </a:r>
            <a:endParaRPr lang="es-MX" sz="2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pic>
        <p:nvPicPr>
          <p:cNvPr id="6" name="Picture 2" descr="C:\Users\Emilio\Desktop\GIF08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61048"/>
            <a:ext cx="4608513" cy="2880320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7563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800" decel="100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800" decel="100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800" decel="100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800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800" decel="100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800" decel="10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00" decel="10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800" decel="10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800" decel="100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800" decel="100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800" decel="100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00" decel="100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800" decel="100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800" decel="100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800" decel="100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800" decel="100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4200"/>
                            </p:stCondLst>
                            <p:childTnLst>
                              <p:par>
                                <p:cTn id="81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800" decel="100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800" decel="100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800" decel="100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800" decel="100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2000">
              <a:schemeClr val="accent1">
                <a:lumMod val="20000"/>
                <a:lumOff val="80000"/>
              </a:schemeClr>
            </a:gs>
            <a:gs pos="68000">
              <a:schemeClr val="accent1">
                <a:lumMod val="20000"/>
                <a:lumOff val="80000"/>
              </a:schemeClr>
            </a:gs>
            <a:gs pos="100000">
              <a:schemeClr val="accent1">
                <a:lumMod val="60000"/>
                <a:lumOff val="40000"/>
              </a:scheme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412776"/>
            <a:ext cx="2484276" cy="210929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991412"/>
            <a:ext cx="1440160" cy="277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7596336" y="2276872"/>
            <a:ext cx="75608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pPr algn="ctr" fontAlgn="auto">
                <a:spcBef>
                  <a:spcPts val="0"/>
                </a:spcBef>
                <a:spcAft>
                  <a:spcPts val="0"/>
                </a:spcAft>
              </a:pPr>
              <a:t>20:23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5868144" y="1412776"/>
            <a:ext cx="2484276" cy="456298"/>
          </a:xfrm>
          <a:prstGeom prst="rect">
            <a:avLst/>
          </a:prstGeom>
        </p:spPr>
        <p:txBody>
          <a:bodyPr vert="horz" lIns="91440" tIns="45720" rIns="91440" bIns="45720"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F5EC3A4-B7A9-4661-902A-59AD703F9E4A}" type="datetime4">
              <a:rPr lang="es-ES" sz="16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>
                <a:defRPr/>
              </a:pPr>
              <a:t>23 de marzo de 2015</a:t>
            </a:fld>
            <a:endParaRPr lang="es-ES" sz="16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6156176" y="3154324"/>
            <a:ext cx="1944216" cy="34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s-MX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992349"/>
            <a:ext cx="1435298" cy="276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1331640" y="116632"/>
            <a:ext cx="3672408" cy="6622663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Internet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Texto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1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misty</a:t>
            </a:r>
            <a:endParaRPr lang="es-ES" sz="1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Ernesto </a:t>
            </a:r>
            <a:r>
              <a:rPr lang="es-ES" sz="2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Cortazar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03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22 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796321" y="3501008"/>
            <a:ext cx="159210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05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  <a:endParaRPr lang="es-MX" sz="105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4243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8000">
        <p:fade/>
      </p:transition>
    </mc:Choice>
    <mc:Fallback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2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xit" presetSubtype="32" fill="hold" grpId="1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3" presetClass="exit" presetSubtype="32" fill="hold" grpId="1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2" presetClass="exit" presetSubtype="0" fill="hold" grpId="1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11" grpId="0"/>
      <p:bldP spid="11" grpId="1"/>
      <p:bldP spid="13" grpId="0"/>
      <p:bldP spid="13" grpId="1"/>
      <p:bldP spid="13" grpId="2"/>
      <p:bldP spid="14" grpId="0"/>
      <p:bldP spid="9" grpId="0"/>
      <p:bldP spid="9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52228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52230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52231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2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3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4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5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6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37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(SUb170)  Recopilaciones Facebook Vol 1   90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213</Words>
  <Application>Microsoft Office PowerPoint</Application>
  <PresentationFormat>Presentación en pantalla (4:3)</PresentationFormat>
  <Paragraphs>66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7</vt:i4>
      </vt:variant>
    </vt:vector>
  </HeadingPairs>
  <TitlesOfParts>
    <vt:vector size="16" baseType="lpstr">
      <vt:lpstr>Arial</vt:lpstr>
      <vt:lpstr>Calibri</vt:lpstr>
      <vt:lpstr>Showcard Gothic</vt:lpstr>
      <vt:lpstr>Arial Black</vt:lpstr>
      <vt:lpstr>Arial Narrow</vt:lpstr>
      <vt:lpstr>Kristen ITC</vt:lpstr>
      <vt:lpstr>1_Diseño predeterminado</vt:lpstr>
      <vt:lpstr>2_(SUb170)  Recopilaciones Facebook Vol 1   902</vt:lpstr>
      <vt:lpstr>3_Tema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Eaglenest</dc:creator>
  <cp:lastModifiedBy>Eaglenest</cp:lastModifiedBy>
  <cp:revision>10</cp:revision>
  <dcterms:created xsi:type="dcterms:W3CDTF">2015-03-21T13:32:37Z</dcterms:created>
  <dcterms:modified xsi:type="dcterms:W3CDTF">2015-03-24T02:30:56Z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