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7" r:id="rId3"/>
    <p:sldId id="288" r:id="rId4"/>
    <p:sldId id="256" r:id="rId5"/>
    <p:sldId id="283" r:id="rId6"/>
    <p:sldId id="282" r:id="rId7"/>
    <p:sldId id="281" r:id="rId8"/>
    <p:sldId id="280" r:id="rId9"/>
    <p:sldId id="278" r:id="rId10"/>
    <p:sldId id="277" r:id="rId11"/>
    <p:sldId id="276" r:id="rId12"/>
    <p:sldId id="275" r:id="rId13"/>
    <p:sldId id="274" r:id="rId14"/>
    <p:sldId id="273" r:id="rId15"/>
    <p:sldId id="272" r:id="rId16"/>
    <p:sldId id="271" r:id="rId17"/>
    <p:sldId id="269" r:id="rId18"/>
    <p:sldId id="268" r:id="rId19"/>
    <p:sldId id="267" r:id="rId20"/>
    <p:sldId id="266" r:id="rId21"/>
    <p:sldId id="285" r:id="rId22"/>
    <p:sldId id="265" r:id="rId23"/>
    <p:sldId id="286" r:id="rId24"/>
    <p:sldId id="284" r:id="rId25"/>
    <p:sldId id="289" r:id="rId2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fWQ0WldRM0fYgr2+KE7zA" hashData="yKAXPvmN1yoMIwuyscZ20sODBn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355C"/>
    <a:srgbClr val="008A3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90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EA26-A634-4DCB-B21A-89279ADCCC98}" type="datetimeFigureOut">
              <a:rPr lang="es-ES" smtClean="0"/>
              <a:pPr/>
              <a:t>31/05/2012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CFF54-8CB5-4A3D-ACF2-1FDBE1C2C5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EA26-A634-4DCB-B21A-89279ADCCC98}" type="datetimeFigureOut">
              <a:rPr lang="es-ES" smtClean="0"/>
              <a:pPr/>
              <a:t>31/05/2012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CFF54-8CB5-4A3D-ACF2-1FDBE1C2C5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EA26-A634-4DCB-B21A-89279ADCCC98}" type="datetimeFigureOut">
              <a:rPr lang="es-ES" smtClean="0"/>
              <a:pPr/>
              <a:t>31/05/2012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CFF54-8CB5-4A3D-ACF2-1FDBE1C2C5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EA26-A634-4DCB-B21A-89279ADCCC98}" type="datetimeFigureOut">
              <a:rPr lang="es-ES" smtClean="0"/>
              <a:pPr/>
              <a:t>31/05/2012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CFF54-8CB5-4A3D-ACF2-1FDBE1C2C5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EA26-A634-4DCB-B21A-89279ADCCC98}" type="datetimeFigureOut">
              <a:rPr lang="es-ES" smtClean="0"/>
              <a:pPr/>
              <a:t>31/05/2012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CFF54-8CB5-4A3D-ACF2-1FDBE1C2C5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EA26-A634-4DCB-B21A-89279ADCCC98}" type="datetimeFigureOut">
              <a:rPr lang="es-ES" smtClean="0"/>
              <a:pPr/>
              <a:t>31/05/2012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CFF54-8CB5-4A3D-ACF2-1FDBE1C2C5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EA26-A634-4DCB-B21A-89279ADCCC98}" type="datetimeFigureOut">
              <a:rPr lang="es-ES" smtClean="0"/>
              <a:pPr/>
              <a:t>31/05/2012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CFF54-8CB5-4A3D-ACF2-1FDBE1C2C5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EA26-A634-4DCB-B21A-89279ADCCC98}" type="datetimeFigureOut">
              <a:rPr lang="es-ES" smtClean="0"/>
              <a:pPr/>
              <a:t>31/05/2012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CFF54-8CB5-4A3D-ACF2-1FDBE1C2C5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EA26-A634-4DCB-B21A-89279ADCCC98}" type="datetimeFigureOut">
              <a:rPr lang="es-ES" smtClean="0"/>
              <a:pPr/>
              <a:t>31/05/2012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CFF54-8CB5-4A3D-ACF2-1FDBE1C2C5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EA26-A634-4DCB-B21A-89279ADCCC98}" type="datetimeFigureOut">
              <a:rPr lang="es-ES" smtClean="0"/>
              <a:pPr/>
              <a:t>31/05/2012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CFF54-8CB5-4A3D-ACF2-1FDBE1C2C5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8EA26-A634-4DCB-B21A-89279ADCCC98}" type="datetimeFigureOut">
              <a:rPr lang="es-ES" smtClean="0"/>
              <a:pPr/>
              <a:t>31/05/2012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ECFF54-8CB5-4A3D-ACF2-1FDBE1C2C5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85851B-0CE9-4DBB-A06D-A9C62E083DB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58EA26-A634-4DCB-B21A-89279ADCCC98}" type="datetimeFigureOut">
              <a:rPr lang="es-ES" smtClean="0"/>
              <a:pPr/>
              <a:t>31/05/2012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ECFF54-8CB5-4A3D-ACF2-1FDBE1C2C58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9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316D49E-DB22-4209-B202-5AD1538E1E7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24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25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26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2_donde_esta_el_ban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667597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4 CuadroTexto"/>
          <p:cNvSpPr txBox="1"/>
          <p:nvPr/>
        </p:nvSpPr>
        <p:spPr>
          <a:xfrm>
            <a:off x="6429388" y="785794"/>
            <a:ext cx="3071834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/>
              <a:t>  </a:t>
            </a:r>
            <a:r>
              <a:rPr lang="es-ES" sz="6000" b="1" dirty="0" smtClean="0">
                <a:ln>
                  <a:solidFill>
                    <a:srgbClr val="FF0000"/>
                  </a:solidFill>
                </a:ln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¿</a:t>
            </a:r>
            <a:r>
              <a:rPr lang="es-ES" sz="6000" b="1" dirty="0" smtClean="0">
                <a:ln>
                  <a:solidFill>
                    <a:srgbClr val="FF0000"/>
                  </a:solidFill>
                </a:ln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Donde</a:t>
            </a:r>
          </a:p>
          <a:p>
            <a:endParaRPr lang="es-ES" sz="3600" b="1" dirty="0" smtClean="0">
              <a:ln>
                <a:solidFill>
                  <a:srgbClr val="FF0000"/>
                </a:solidFill>
              </a:ln>
              <a:gradFill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itchFamily="82" charset="0"/>
            </a:endParaRPr>
          </a:p>
          <a:p>
            <a:r>
              <a:rPr lang="es-ES" sz="3600" b="1" dirty="0" smtClean="0">
                <a:ln>
                  <a:solidFill>
                    <a:srgbClr val="FF0000"/>
                  </a:solidFill>
                </a:ln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     </a:t>
            </a:r>
            <a:r>
              <a:rPr lang="es-ES" sz="6000" b="1" dirty="0" smtClean="0">
                <a:ln>
                  <a:solidFill>
                    <a:srgbClr val="FF0000"/>
                  </a:solidFill>
                </a:ln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Está</a:t>
            </a:r>
            <a:endParaRPr lang="es-ES" sz="3600" b="1" dirty="0" smtClean="0">
              <a:ln>
                <a:solidFill>
                  <a:srgbClr val="FF0000"/>
                </a:solidFill>
              </a:ln>
              <a:gradFill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itchFamily="82" charset="0"/>
            </a:endParaRPr>
          </a:p>
          <a:p>
            <a:endParaRPr lang="es-ES" sz="3600" b="1" dirty="0" smtClean="0">
              <a:ln>
                <a:solidFill>
                  <a:srgbClr val="FF0000"/>
                </a:solidFill>
              </a:ln>
              <a:gradFill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itchFamily="82" charset="0"/>
            </a:endParaRPr>
          </a:p>
          <a:p>
            <a:r>
              <a:rPr lang="es-ES" sz="3600" b="1" dirty="0" smtClean="0">
                <a:ln>
                  <a:solidFill>
                    <a:srgbClr val="FF0000"/>
                  </a:solidFill>
                </a:ln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       </a:t>
            </a:r>
            <a:r>
              <a:rPr lang="es-ES" sz="6000" b="1" dirty="0" smtClean="0">
                <a:ln>
                  <a:solidFill>
                    <a:srgbClr val="FF0000"/>
                  </a:solidFill>
                </a:ln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E l </a:t>
            </a:r>
            <a:endParaRPr lang="es-ES" sz="3600" b="1" dirty="0" smtClean="0">
              <a:ln>
                <a:solidFill>
                  <a:srgbClr val="FF0000"/>
                </a:solidFill>
              </a:ln>
              <a:gradFill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itchFamily="82" charset="0"/>
            </a:endParaRPr>
          </a:p>
          <a:p>
            <a:endParaRPr lang="es-ES" sz="3600" b="1" dirty="0" smtClean="0">
              <a:ln>
                <a:solidFill>
                  <a:srgbClr val="FF0000"/>
                </a:solidFill>
              </a:ln>
              <a:gradFill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itchFamily="82" charset="0"/>
            </a:endParaRPr>
          </a:p>
          <a:p>
            <a:r>
              <a:rPr lang="es-ES" sz="3600" b="1" dirty="0" smtClean="0">
                <a:ln>
                  <a:solidFill>
                    <a:srgbClr val="FF0000"/>
                  </a:solidFill>
                </a:ln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    </a:t>
            </a:r>
            <a:r>
              <a:rPr lang="es-ES" sz="6000" b="1" dirty="0" smtClean="0">
                <a:ln>
                  <a:solidFill>
                    <a:srgbClr val="FF0000"/>
                  </a:solidFill>
                </a:ln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Baño?</a:t>
            </a:r>
            <a:endParaRPr lang="es-ES" sz="3600" b="1" dirty="0">
              <a:ln>
                <a:solidFill>
                  <a:srgbClr val="FF0000"/>
                </a:solidFill>
              </a:ln>
              <a:gradFill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itchFamily="82" charset="0"/>
            </a:endParaRPr>
          </a:p>
        </p:txBody>
      </p:sp>
    </p:spTree>
  </p:cSld>
  <p:clrMapOvr>
    <a:masterClrMapping/>
  </p:clrMapOvr>
  <p:transition spd="slow" advTm="9000">
    <p:newsflash/>
    <p:sndAc>
      <p:stSnd>
        <p:snd r:embed="rId2" name="tecn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w-do-i-say-where-is-the-bathroom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99957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tt0002323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tt000232323.jpg"/>
          <p:cNvPicPr>
            <a:picLocks noChangeAspect="1"/>
          </p:cNvPicPr>
          <p:nvPr/>
        </p:nvPicPr>
        <p:blipFill>
          <a:blip r:embed="rId2"/>
          <a:srcRect r="50781"/>
          <a:stretch>
            <a:fillRect/>
          </a:stretch>
        </p:blipFill>
        <p:spPr>
          <a:xfrm>
            <a:off x="0" y="0"/>
            <a:ext cx="4500562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5 Imagen" descr="att000232323.jpg"/>
          <p:cNvPicPr>
            <a:picLocks noChangeAspect="1"/>
          </p:cNvPicPr>
          <p:nvPr/>
        </p:nvPicPr>
        <p:blipFill>
          <a:blip r:embed="rId2"/>
          <a:srcRect l="50677"/>
          <a:stretch>
            <a:fillRect/>
          </a:stretch>
        </p:blipFill>
        <p:spPr>
          <a:xfrm>
            <a:off x="4633914" y="0"/>
            <a:ext cx="4510086" cy="6858000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 advTm="8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nimation1op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42984"/>
            <a:ext cx="9144000" cy="457202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1142984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5715016"/>
            <a:ext cx="9144000" cy="1142984"/>
          </a:xfrm>
          <a:prstGeom prst="rect">
            <a:avLst/>
          </a:prstGeom>
          <a:solidFill>
            <a:srgbClr val="008A3E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tt00001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9" y="0"/>
            <a:ext cx="700092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071538" cy="6858000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072462" y="0"/>
            <a:ext cx="1071538" cy="6858000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tt00002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2351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tt00003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8848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tt00005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tt00007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202183" cy="54292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spd="slow" advTm="8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tt00008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8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70C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tt00009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6715172" cy="6858016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214414" cy="6858000"/>
          </a:xfrm>
          <a:prstGeom prst="rect">
            <a:avLst/>
          </a:prstGeom>
          <a:solidFill>
            <a:srgbClr val="00355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929586" y="0"/>
            <a:ext cx="1214414" cy="6858000"/>
          </a:xfrm>
          <a:prstGeom prst="rect">
            <a:avLst/>
          </a:prstGeom>
          <a:solidFill>
            <a:srgbClr val="00355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tt0001313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8670"/>
            <a:ext cx="9144000" cy="507209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928670"/>
          </a:xfrm>
          <a:prstGeom prst="rect">
            <a:avLst/>
          </a:prstGeom>
          <a:solidFill>
            <a:srgbClr val="00355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5929330"/>
            <a:ext cx="9144000" cy="928670"/>
          </a:xfrm>
          <a:prstGeom prst="rect">
            <a:avLst/>
          </a:prstGeom>
          <a:solidFill>
            <a:srgbClr val="00355C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tt0001414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84853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tt0001515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0"/>
            <a:ext cx="7429552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857224" cy="6858000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286776" y="0"/>
            <a:ext cx="857224" cy="6858000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tt0001616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16987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tt0001818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56721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tt0001919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tt0002020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tt0002222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949440"/>
          </a:xfrm>
          <a:prstGeom prst="rect">
            <a:avLst/>
          </a:prstGeom>
        </p:spPr>
      </p:pic>
    </p:spTree>
  </p:cSld>
  <p:clrMapOvr>
    <a:masterClrMapping/>
  </p:clrMapOvr>
  <p:transition spd="slow" advTm="8000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tt0001010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7000924" cy="6858000"/>
          </a:xfrm>
          <a:prstGeom prst="rect">
            <a:avLst/>
          </a:prstGeom>
        </p:spPr>
      </p:pic>
      <p:sp>
        <p:nvSpPr>
          <p:cNvPr id="7" name="6 Subtítulo"/>
          <p:cNvSpPr>
            <a:spLocks noGrp="1"/>
          </p:cNvSpPr>
          <p:nvPr>
            <p:ph type="subTitle" idx="1"/>
          </p:nvPr>
        </p:nvSpPr>
        <p:spPr>
          <a:xfrm flipH="1">
            <a:off x="1168695" y="8072469"/>
            <a:ext cx="45719" cy="142875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25000" lnSpcReduction="20000"/>
          </a:bodyPr>
          <a:lstStyle/>
          <a:p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1071538" cy="6858000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072462" y="0"/>
            <a:ext cx="1071538" cy="6858000"/>
          </a:xfrm>
          <a:prstGeom prst="rect">
            <a:avLst/>
          </a:prstGeom>
          <a:solidFill>
            <a:schemeClr val="tx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tt0001212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tt0002424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6117"/>
          </a:xfrm>
          <a:prstGeom prst="rect">
            <a:avLst/>
          </a:prstGeom>
        </p:spPr>
      </p:pic>
      <p:sp>
        <p:nvSpPr>
          <p:cNvPr id="7" name="Rectangle 23"/>
          <p:cNvSpPr>
            <a:spLocks noChangeArrowheads="1"/>
          </p:cNvSpPr>
          <p:nvPr/>
        </p:nvSpPr>
        <p:spPr bwMode="auto">
          <a:xfrm>
            <a:off x="2879725" y="2916238"/>
            <a:ext cx="4537075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tt0001111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0108"/>
            <a:ext cx="9144000" cy="4857784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1000108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5857892"/>
            <a:ext cx="9144000" cy="1000108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>
                <a:latin typeface="Curlz MT" pitchFamily="82" charset="0"/>
              </a:rPr>
              <a:t>Francisco del Olmo-Jazmín</a:t>
            </a:r>
            <a:endParaRPr lang="es-ES" dirty="0">
              <a:latin typeface="Curlz MT" pitchFamily="82" charset="0"/>
            </a:endParaRPr>
          </a:p>
        </p:txBody>
      </p:sp>
    </p:spTree>
  </p:cSld>
  <p:clrMapOvr>
    <a:masterClrMapping/>
  </p:clrMapOvr>
  <p:transition spd="slow" advTm="9000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nde-esta-el-bano-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donde-esta-el-bano--milespowerpoints.com</Template>
  <TotalTime>0</TotalTime>
  <Words>74</Words>
  <Application>Microsoft Office PowerPoint</Application>
  <PresentationFormat>Presentación en pantalla (4:3)</PresentationFormat>
  <Paragraphs>36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donde-esta-el-bano--milespowerpoints.com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2012-05-31T13:17:16Z</dcterms:created>
  <dcterms:modified xsi:type="dcterms:W3CDTF">2012-05-31T13:19:26Z</dcterms:modified>
</cp:coreProperties>
</file>