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vIggO8ngDJQ6r3u9n0cZg==" hashData="w7jjYMPGmt7n4dmYbMFZlL7xBj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5334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4690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9526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7158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8011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9562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2497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6438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0852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4836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4626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347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3178D-C8EA-4BEB-9CA3-BE9A6411A128}" type="datetimeFigureOut">
              <a:rPr lang="es-ES" smtClean="0"/>
              <a:t>25/02/2016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A2247-C288-4503-AE27-6B304EAE6B4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096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339752" y="2420888"/>
            <a:ext cx="4536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i="1" dirty="0" smtClean="0">
                <a:solidFill>
                  <a:schemeClr val="bg1"/>
                </a:solidFill>
                <a:latin typeface="Bradley Hand ITC" pitchFamily="66" charset="0"/>
              </a:rPr>
              <a:t>Don </a:t>
            </a:r>
            <a:r>
              <a:rPr lang="es-ES" sz="6000" b="1" i="1" dirty="0" err="1" smtClean="0">
                <a:solidFill>
                  <a:schemeClr val="bg1"/>
                </a:solidFill>
                <a:latin typeface="Bradley Hand ITC" pitchFamily="66" charset="0"/>
              </a:rPr>
              <a:t>Pascúal</a:t>
            </a:r>
            <a:endParaRPr lang="es-ES" sz="6000" b="1" i="1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45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 loop="1">
            <p:snd r:embed="rId2" name="lavidaebella.wav"/>
          </p:stSnd>
        </p:sndAc>
      </p:transition>
    </mc:Choice>
    <mc:Fallback>
      <p:transition spd="slow">
        <p:split orient="vert"/>
        <p:sndAc>
          <p:stSnd loop="1">
            <p:snd r:embed="rId2" name="lavidaebel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988840"/>
            <a:ext cx="3721596" cy="248106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527768" y="332656"/>
            <a:ext cx="419928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Una mujer sale de una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clinica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en donde  se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habie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hecho  todo un tratamiento de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rejuvenecimiento,estaba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muy satisfecha  con el resultada ,para probar su nuevo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fisico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,   ,entra a una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farmacia,hace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algunas compras y mientras pagaba su cuenta, le pregunta al empleado,-que edad cree que tengo – y usted debe tener como 35 años responde el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hombre,la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mujer sonriendo le dice no tengo 50 años –no lo parece reitera el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hombre,la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mujer se retira y se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dirije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a un kiosco de revistas y mientras hojea algunas ,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nuevamnete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pregunta al  dueño del kiosco-que edad cree que tengo-yo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diria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que unos 40 años-no tengo 50 años-mire usted no se nota dijo el hombre sorprendido .  </a:t>
            </a:r>
            <a:endParaRPr lang="es-ES" sz="2000" b="1" i="1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197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strips/>
      </p:transition>
    </mc:Choice>
    <mc:Fallback>
      <p:transition spd="slow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060848"/>
            <a:ext cx="4111932" cy="273630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995624" y="305068"/>
            <a:ext cx="381642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La mujer iba más que alegre caminando hacia su coche ,cuando se cruza con Don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Pascual,hombre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de ochenta y tantos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años,la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mujer se detiene y le dice –buenas tardes abuelo-respetuosamente el anciano la salada y le dice en que le puedo servir-mire don  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quiesiera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saber  si se anima a adivinar mi edad-mire yo me llamo Pascual y para adivinar la edad de las mujeres utilizo un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metodo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que no falla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jamas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-y cuál es- con su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permiso,yo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les toco los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cenos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y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asi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se exactamente la edad que tienen-usted esta loco dice la mujer medio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ofendida,pero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,para sacarse la duda le dice –bueno vamos a ver si es cierto.</a:t>
            </a:r>
            <a:endParaRPr lang="es-ES" sz="2000" b="1" i="1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438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93" y="2132856"/>
            <a:ext cx="3818690" cy="2541165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5683" y="116632"/>
            <a:ext cx="468456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Con su permiso  voy a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proceder,Don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Pascual,apoya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 el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baston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contra la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pared,se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hecha la gorra para atrás , mete sus manos por debajo de la blusa ,delicadamente sujeta los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cenos,los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sopesa,los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junta,los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abre un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poco,gira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sus manos suavemente en redondo hacia adentro y hacia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afuera,con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el pulgar y el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indice,toma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los timbres como si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estubiera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sintonizando una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radio,finalmente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retira sus manos y le dice a la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mujer,ya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se su edad –así y cuantos años tengo –usted tiene cincuenta años,-pero es asombroso dice la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mujer,Don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Pascual se acomoda la gorra toma su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baston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y le dice ,lo más asombroso es  que yo estaba en la farmacia comprando mis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medicamentos,estaba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al lado suyo y usted no me vio, pero yo escuche cuando usted le  dijo al joven  que tenia cincuenta </a:t>
            </a:r>
            <a:r>
              <a:rPr lang="es-ES" sz="2000" b="1" i="1" dirty="0" err="1" smtClean="0">
                <a:solidFill>
                  <a:schemeClr val="bg1"/>
                </a:solidFill>
                <a:latin typeface="Bradley Hand ITC" pitchFamily="66" charset="0"/>
              </a:rPr>
              <a:t>años,buenas</a:t>
            </a:r>
            <a:r>
              <a:rPr lang="es-ES" sz="2000" b="1" i="1" dirty="0" smtClean="0">
                <a:solidFill>
                  <a:schemeClr val="bg1"/>
                </a:solidFill>
                <a:latin typeface="Bradley Hand ITC" pitchFamily="66" charset="0"/>
              </a:rPr>
              <a:t> tardes.    </a:t>
            </a:r>
            <a:endParaRPr lang="es-ES" sz="2000" b="1" i="1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484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wheel spokes="1"/>
      </p:transition>
    </mc:Choice>
    <mc:Fallback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389</Words>
  <Application>Microsoft Office PowerPoint</Application>
  <PresentationFormat>Presentación en pantalla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Luffi</cp:lastModifiedBy>
  <cp:revision>8</cp:revision>
  <dcterms:created xsi:type="dcterms:W3CDTF">2016-02-25T22:38:05Z</dcterms:created>
  <dcterms:modified xsi:type="dcterms:W3CDTF">2016-02-25T23:59:40Z</dcterms:modified>
</cp:coreProperties>
</file>