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1" r:id="rId1"/>
    <p:sldMasterId id="2147484093" r:id="rId2"/>
    <p:sldMasterId id="2147484105" r:id="rId3"/>
    <p:sldMasterId id="2147484183" r:id="rId4"/>
  </p:sldMasterIdLst>
  <p:sldIdLst>
    <p:sldId id="314" r:id="rId5"/>
    <p:sldId id="303" r:id="rId6"/>
    <p:sldId id="304" r:id="rId7"/>
    <p:sldId id="305" r:id="rId8"/>
    <p:sldId id="306" r:id="rId9"/>
    <p:sldId id="307" r:id="rId10"/>
    <p:sldId id="302" r:id="rId11"/>
    <p:sldId id="315" r:id="rId12"/>
    <p:sldId id="308" r:id="rId13"/>
    <p:sldId id="299" r:id="rId14"/>
    <p:sldId id="300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xtP0J5/1QAxltgTDOUnhg==" hashData="cczOXaiL6BlUivVriS+NM898vO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161F8A-F2BE-468E-B4DF-1B03CBE3D79C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108121947"/>
      </p:ext>
    </p:extLst>
  </p:cSld>
  <p:clrMapOvr>
    <a:masterClrMapping/>
  </p:clrMapOvr>
  <p:transition spd="slow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882207-A5FD-4DB5-81BB-CDA83F7431E2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647699328"/>
      </p:ext>
    </p:extLst>
  </p:cSld>
  <p:clrMapOvr>
    <a:masterClrMapping/>
  </p:clrMapOvr>
  <p:transition spd="slow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1A4B64-D686-4448-8FA8-4533F9572174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996943838"/>
      </p:ext>
    </p:extLst>
  </p:cSld>
  <p:clrMapOvr>
    <a:masterClrMapping/>
  </p:clrMapOvr>
  <p:transition spd="slow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2E923-6FA1-4989-9751-0F9E7528D91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548075206"/>
      </p:ext>
    </p:extLst>
  </p:cSld>
  <p:clrMapOvr>
    <a:masterClrMapping/>
  </p:clrMapOvr>
  <p:transition spd="slow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00404-44F8-48FE-82B1-5DD4CA63C1C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36419981"/>
      </p:ext>
    </p:extLst>
  </p:cSld>
  <p:clrMapOvr>
    <a:masterClrMapping/>
  </p:clrMapOvr>
  <p:transition spd="slow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4AB948-3B33-4E11-BA18-56BB78E19E51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068356316"/>
      </p:ext>
    </p:extLst>
  </p:cSld>
  <p:clrMapOvr>
    <a:masterClrMapping/>
  </p:clrMapOvr>
  <p:transition spd="slow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F3A3E6-06F8-4565-8B64-A00342D693C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164979194"/>
      </p:ext>
    </p:extLst>
  </p:cSld>
  <p:clrMapOvr>
    <a:masterClrMapping/>
  </p:clrMapOvr>
  <p:transition spd="slow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D063F4-3290-41B4-86A7-5D9FFA935E75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732367217"/>
      </p:ext>
    </p:extLst>
  </p:cSld>
  <p:clrMapOvr>
    <a:masterClrMapping/>
  </p:clrMapOvr>
  <p:transition spd="slow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ADE5C-60D4-4085-B23D-491934FB9C2D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612500714"/>
      </p:ext>
    </p:extLst>
  </p:cSld>
  <p:clrMapOvr>
    <a:masterClrMapping/>
  </p:clrMapOvr>
  <p:transition spd="slow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350CB2-0AC4-4823-9DD2-996854508193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170376057"/>
      </p:ext>
    </p:extLst>
  </p:cSld>
  <p:clrMapOvr>
    <a:masterClrMapping/>
  </p:clrMapOvr>
  <p:transition spd="slow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F2C4E-C03E-46D7-B577-D9C261139AF2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477928423"/>
      </p:ext>
    </p:extLst>
  </p:cSld>
  <p:clrMapOvr>
    <a:masterClrMapping/>
  </p:clrMapOvr>
  <p:transition spd="slow"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864FB-E000-4F09-9CB9-5A2F8FFB8252}" type="datetimeFigureOut">
              <a:rPr lang="es-ES"/>
              <a:pPr>
                <a:defRPr/>
              </a:pPr>
              <a:t>22/04/2015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DBF76-23B2-41D8-A948-7803BDAFD8E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56129994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DF7F8-1AE9-4347-A427-A17EE5448414}" type="datetimeFigureOut">
              <a:rPr lang="es-ES"/>
              <a:pPr>
                <a:defRPr/>
              </a:pPr>
              <a:t>22/04/2015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9294F-541D-4FF4-AC70-2E69DFC6664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1629093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B3E23-D6E5-4285-8435-F07785FD77CE}" type="datetimeFigureOut">
              <a:rPr lang="es-ES"/>
              <a:pPr>
                <a:defRPr/>
              </a:pPr>
              <a:t>22/04/2015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B491B-57FC-4DB1-BFAF-38B2124843E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04447411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B6337-269E-4549-B1FF-7FFF78730192}" type="datetimeFigureOut">
              <a:rPr lang="es-ES"/>
              <a:pPr>
                <a:defRPr/>
              </a:pPr>
              <a:t>22/04/2015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DD814-0775-4466-A657-2D4C8FD5331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462686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23EEB-2DD9-4C57-BD52-74708BBC477F}" type="datetimeFigureOut">
              <a:rPr lang="es-ES"/>
              <a:pPr>
                <a:defRPr/>
              </a:pPr>
              <a:t>22/04/2015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84F52-013F-4CFE-B1BA-87609AAB443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0155360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B99D39-D86E-4808-B1A0-75D8ACC00313}" type="datetimeFigureOut">
              <a:rPr lang="es-ES"/>
              <a:pPr>
                <a:defRPr/>
              </a:pPr>
              <a:t>22/04/2015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24345-1A3E-474C-8972-BC6A35A85B6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5707354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2FE3E-FBDD-4B7F-AB69-96F4FBD0BC0E}" type="datetimeFigureOut">
              <a:rPr lang="es-ES"/>
              <a:pPr>
                <a:defRPr/>
              </a:pPr>
              <a:t>22/04/2015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F7CC2-C637-4D44-944B-D5359E9CC48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1599449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2DEBB-1340-420F-96AD-9B84DE1664CE}" type="datetimeFigureOut">
              <a:rPr lang="es-ES"/>
              <a:pPr>
                <a:defRPr/>
              </a:pPr>
              <a:t>22/04/2015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4FCEE-8FB0-45A1-B919-B1CE42A57AC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90075596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14563-1F18-42BD-B2E1-633123EDBDE7}" type="datetimeFigureOut">
              <a:rPr lang="es-ES"/>
              <a:pPr>
                <a:defRPr/>
              </a:pPr>
              <a:t>22/04/2015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8C28A-B8B3-4A45-9D31-2F9C8EAE4A9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67220461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8711C-D3FB-4B55-8424-5A83FE7A6372}" type="datetimeFigureOut">
              <a:rPr lang="es-ES"/>
              <a:pPr>
                <a:defRPr/>
              </a:pPr>
              <a:t>22/04/2015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80F54-C609-4D55-BF80-81D55C1232A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33503895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76F87-63CE-400D-B0AB-4F6CE35118AB}" type="datetimeFigureOut">
              <a:rPr lang="es-ES"/>
              <a:pPr>
                <a:defRPr/>
              </a:pPr>
              <a:t>22/04/2015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5676A-18F0-4352-B4B5-BB6FBDCE21F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27874297"/>
      </p:ext>
    </p:extLst>
  </p:cSld>
  <p:clrMapOvr>
    <a:masterClrMapping/>
  </p:clrMapOvr>
  <p:transition spd="med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39984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881175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719752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719581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697468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8961932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291577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556728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86500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2660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3221233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727784"/>
      </p:ext>
    </p:extLst>
  </p:cSld>
  <p:clrMapOvr>
    <a:masterClrMapping/>
  </p:clrMapOvr>
  <p:transition spd="med" advTm="5000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765297"/>
      </p:ext>
    </p:extLst>
  </p:cSld>
  <p:clrMapOvr>
    <a:masterClrMapping/>
  </p:clrMapOvr>
  <p:transition spd="med" advTm="5000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595659"/>
      </p:ext>
    </p:extLst>
  </p:cSld>
  <p:clrMapOvr>
    <a:masterClrMapping/>
  </p:clrMapOvr>
  <p:transition spd="med" advTm="5000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61594"/>
      </p:ext>
    </p:extLst>
  </p:cSld>
  <p:clrMapOvr>
    <a:masterClrMapping/>
  </p:clrMapOvr>
  <p:transition spd="med" advTm="5000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010850"/>
      </p:ext>
    </p:extLst>
  </p:cSld>
  <p:clrMapOvr>
    <a:masterClrMapping/>
  </p:clrMapOvr>
  <p:transition spd="med" advTm="5000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316903"/>
      </p:ext>
    </p:extLst>
  </p:cSld>
  <p:clrMapOvr>
    <a:masterClrMapping/>
  </p:clrMapOvr>
  <p:transition spd="med" advTm="500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967231"/>
      </p:ext>
    </p:extLst>
  </p:cSld>
  <p:clrMapOvr>
    <a:masterClrMapping/>
  </p:clrMapOvr>
  <p:transition spd="med" advTm="5000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218890"/>
      </p:ext>
    </p:extLst>
  </p:cSld>
  <p:clrMapOvr>
    <a:masterClrMapping/>
  </p:clrMapOvr>
  <p:transition spd="med" advTm="5000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694015"/>
      </p:ext>
    </p:extLst>
  </p:cSld>
  <p:clrMapOvr>
    <a:masterClrMapping/>
  </p:clrMapOvr>
  <p:transition spd="med" advTm="5000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16255"/>
      </p:ext>
    </p:extLst>
  </p:cSld>
  <p:clrMapOvr>
    <a:masterClrMapping/>
  </p:clrMapOvr>
  <p:transition spd="med" advTm="5000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725620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575E847B-399C-445C-A750-2C41164E0B2C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9" r:id="rId1"/>
    <p:sldLayoutId id="2147484140" r:id="rId2"/>
    <p:sldLayoutId id="2147484141" r:id="rId3"/>
    <p:sldLayoutId id="2147484142" r:id="rId4"/>
    <p:sldLayoutId id="2147484143" r:id="rId5"/>
    <p:sldLayoutId id="2147484144" r:id="rId6"/>
    <p:sldLayoutId id="2147484145" r:id="rId7"/>
    <p:sldLayoutId id="2147484146" r:id="rId8"/>
    <p:sldLayoutId id="2147484147" r:id="rId9"/>
    <p:sldLayoutId id="2147484148" r:id="rId10"/>
    <p:sldLayoutId id="2147484149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66EB993-AE23-49D9-826E-6AB1319C5BCC}" type="datetimeFigureOut">
              <a:rPr lang="es-ES"/>
              <a:pPr>
                <a:defRPr/>
              </a:pPr>
              <a:t>22/04/2015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137E0D-F1D8-43BB-9FDE-83888C5A72D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0" r:id="rId1"/>
    <p:sldLayoutId id="2147484151" r:id="rId2"/>
    <p:sldLayoutId id="2147484152" r:id="rId3"/>
    <p:sldLayoutId id="2147484153" r:id="rId4"/>
    <p:sldLayoutId id="2147484154" r:id="rId5"/>
    <p:sldLayoutId id="2147484155" r:id="rId6"/>
    <p:sldLayoutId id="2147484156" r:id="rId7"/>
    <p:sldLayoutId id="2147484157" r:id="rId8"/>
    <p:sldLayoutId id="2147484158" r:id="rId9"/>
    <p:sldLayoutId id="2147484159" r:id="rId10"/>
    <p:sldLayoutId id="214748416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22/04/2015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642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gif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5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C:\Users\capiA\Desktop\sFAc78599l2B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18803"/>
            <a:ext cx="4821840" cy="6066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 redondeado"/>
          <p:cNvSpPr/>
          <p:nvPr/>
        </p:nvSpPr>
        <p:spPr>
          <a:xfrm>
            <a:off x="4644008" y="476672"/>
            <a:ext cx="3168352" cy="2641352"/>
          </a:xfrm>
          <a:prstGeom prst="roundRect">
            <a:avLst/>
          </a:prstGeom>
          <a:solidFill>
            <a:srgbClr val="FF0000">
              <a:alpha val="25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Cuidado al abrir</a:t>
            </a:r>
          </a:p>
          <a:p>
            <a:pPr algn="ctr"/>
            <a:r>
              <a:rPr lang="es-ES_tradnl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Contenido</a:t>
            </a:r>
          </a:p>
          <a:p>
            <a:pPr algn="ctr"/>
            <a:r>
              <a:rPr lang="es-ES_tradnl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ADULTO</a:t>
            </a:r>
            <a:endParaRPr lang="es-MX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6" name="Picture 3" descr="E:\Imagenes\Lear Vuelo Saludos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875" y="174625"/>
            <a:ext cx="86360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G:\()  Musica\[]  Musica gifs\Ojo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150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16632"/>
            <a:ext cx="3024336" cy="325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()  Musica\[]  Musica gifs\TgC_Names_E1954129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746795"/>
            <a:ext cx="2927847" cy="305941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G:\()  Musica\[]  Musica gifs\TgC_Names_G2790422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88418">
            <a:off x="4654446" y="2492896"/>
            <a:ext cx="3009900" cy="4320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308" name="Picture 4" descr="C:\Users\capiA\Desktop\GIF_AGRICULTOR_MAIZAL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8840"/>
            <a:ext cx="2880320" cy="2674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15" name="14 Rectángulo"/>
          <p:cNvSpPr/>
          <p:nvPr/>
        </p:nvSpPr>
        <p:spPr>
          <a:xfrm>
            <a:off x="4499992" y="4316903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Times New Roman"/>
              </a:rPr>
              <a:t>AHÍ LES VA UN ANÉCDOTA  </a:t>
            </a:r>
            <a:r>
              <a:rPr kumimoji="0" lang="es-ES" sz="2000" b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Times New Roman"/>
              </a:rPr>
              <a:t>DE</a:t>
            </a:r>
            <a:r>
              <a:rPr kumimoji="0" lang="es-ES" sz="24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Times New Roman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1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Times New Roman"/>
              </a:rPr>
              <a:t>DON CRUZ TREVIÑO MARTINEZ  DE LA GARZA Y GARZA</a:t>
            </a:r>
            <a:r>
              <a:rPr kumimoji="0" lang="es-ES" sz="24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Times New Roman"/>
              </a:rPr>
              <a:t> </a:t>
            </a:r>
            <a:r>
              <a:rPr kumimoji="0" lang="es-ES" sz="24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Times New Roman"/>
              </a:rPr>
              <a:t>...</a:t>
            </a:r>
            <a:r>
              <a:rPr kumimoji="0" lang="es-ES" sz="2400" b="0" i="1" u="none" strike="noStrike" kern="0" cap="none" spc="0" normalizeH="0" baseline="0" noProof="0" dirty="0" smtClean="0">
                <a:ln>
                  <a:noFill/>
                </a:ln>
                <a:solidFill>
                  <a:srgbClr val="2A2A2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Times New Roman"/>
              </a:rPr>
              <a:t>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932185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14:ripple dir="rd"/>
        <p:sndAc>
          <p:stSnd>
            <p:snd r:embed="rId2" name="Ema - Alfonsina Y El Mar 1 .wav"/>
          </p:stSnd>
        </p:sndAc>
      </p:transition>
    </mc:Choice>
    <mc:Fallback>
      <p:transition spd="slow" advTm="0">
        <p:fade/>
        <p:sndAc>
          <p:stSnd>
            <p:snd r:embed="rId2" name="Ema - Alfonsina Y El Mar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04664"/>
            <a:ext cx="7200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Don Cruz Treviño hombre casado que vivía en Monterrey </a:t>
            </a:r>
          </a:p>
          <a:p>
            <a:pPr lvl="0" algn="ctr">
              <a:spcAft>
                <a:spcPts val="0"/>
              </a:spcAft>
            </a:pP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se arrodilla en el confesionario y le confiesa al cura </a:t>
            </a: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que:</a:t>
            </a:r>
            <a:endParaRPr lang="es-MX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6512" y="3081154"/>
            <a:ext cx="46085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"Casi</a:t>
            </a: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" tuve una aventura </a:t>
            </a:r>
            <a:endParaRPr lang="es-E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Times New Roman"/>
            </a:endParaRPr>
          </a:p>
          <a:p>
            <a:pPr lvl="0" algn="ctr">
              <a:spcAft>
                <a:spcPts val="0"/>
              </a:spcAft>
            </a:pP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con </a:t>
            </a: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otra mujer </a:t>
            </a: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".</a:t>
            </a:r>
            <a:endParaRPr lang="es-MX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971600" y="5981218"/>
            <a:ext cx="7200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¿¿¿ Cómo </a:t>
            </a:r>
            <a:r>
              <a:rPr lang="es-E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está eso de "</a:t>
            </a: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casi“ ???</a:t>
            </a:r>
            <a:endParaRPr lang="es-MX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capiA\Desktop\ConfesionCatolicos00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922" y="1112550"/>
            <a:ext cx="4640573" cy="48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0609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heel spokes="3"/>
      </p:transition>
    </mc:Choice>
    <mc:Fallback>
      <p:transition spd="slow" advClick="0" advTm="0">
        <p:wheel spokes="3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3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3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5601434"/>
            <a:ext cx="8640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Bueno, nos desvestimos y nos frotamos, </a:t>
            </a:r>
            <a:endParaRPr lang="es-ES" sz="200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Times New Roman"/>
            </a:endParaRPr>
          </a:p>
          <a:p>
            <a:pPr algn="ctr"/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pero 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yo detuve súbitamente la cosa.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capiA\Desktop\7f71f_chistes+de+viejos++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55821"/>
            <a:ext cx="5328592" cy="5368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7822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heel/>
      </p:transition>
    </mc:Choice>
    <mc:Fallback>
      <p:transition spd="slow" advClick="0" advTm="0">
        <p:whee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1" y="116632"/>
            <a:ext cx="7200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El cura le dice</a:t>
            </a:r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:</a:t>
            </a:r>
          </a:p>
          <a:p>
            <a:pPr algn="ctr"/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 </a:t>
            </a:r>
          </a:p>
          <a:p>
            <a:pPr algn="ctr"/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Frotarse 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desnudos es lo mismo que </a:t>
            </a:r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meterlo...</a:t>
            </a:r>
          </a:p>
          <a:p>
            <a:pPr algn="ctr"/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no 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volverás a ver </a:t>
            </a:r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a 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esa </a:t>
            </a:r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mujer,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11560" y="5601434"/>
            <a:ext cx="79208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reza 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cinco Aves Marías </a:t>
            </a:r>
            <a:endParaRPr lang="es-ES" sz="200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Times New Roman"/>
            </a:endParaRPr>
          </a:p>
          <a:p>
            <a:pPr algn="ctr"/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y 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deposita mil pesos en la cajita de limosnas.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5" name="Picture 3" descr="C:\Users\capiA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5323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00808"/>
            <a:ext cx="5126741" cy="3723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628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heel spokes="8"/>
      </p:transition>
    </mc:Choice>
    <mc:Fallback>
      <p:transition spd="slow" advClick="0" advTm="0">
        <p:wheel spokes="8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9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9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1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23928" y="980728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El tipo sale, reza sus oraciones </a:t>
            </a:r>
            <a:endParaRPr lang="es-ES" sz="200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y 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va hacia la </a:t>
            </a:r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cajita.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C:\Users\capiA\Desktop\rezando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30133"/>
            <a:ext cx="3888432" cy="427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capiA\Desktop\chistes-cura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002375"/>
            <a:ext cx="3672408" cy="4545269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5496" y="4429561"/>
            <a:ext cx="54726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Se 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queda ahí unos segundos </a:t>
            </a:r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y 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luego </a:t>
            </a:r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comienza 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a irse </a:t>
            </a:r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cuando 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el cura, </a:t>
            </a:r>
            <a:endParaRPr lang="es-ES" sz="200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que 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lo estaba observando, </a:t>
            </a:r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lo 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detiene: 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43452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heel spokes="2"/>
      </p:transition>
    </mc:Choice>
    <mc:Fallback>
      <p:transition spd="slow" advClick="0" advTm="0">
        <p:wheel spokes="2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300"/>
                            </p:stCondLst>
                            <p:childTnLst>
                              <p:par>
                                <p:cTn id="20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10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8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2420888"/>
            <a:ext cx="36724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A ver, un momentito</a:t>
            </a:r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.</a:t>
            </a:r>
          </a:p>
          <a:p>
            <a:pPr algn="ctr"/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 </a:t>
            </a:r>
          </a:p>
          <a:p>
            <a:pPr algn="ctr"/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Ya 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te vi, </a:t>
            </a:r>
            <a:r>
              <a:rPr lang="es-ES" sz="2000" dirty="0" err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mondao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. </a:t>
            </a:r>
            <a:endParaRPr lang="es-ES" sz="200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Times New Roman"/>
            </a:endParaRPr>
          </a:p>
          <a:p>
            <a:pPr algn="ctr"/>
            <a:endParaRPr lang="es-ES" sz="200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Times New Roman"/>
            </a:endParaRPr>
          </a:p>
          <a:p>
            <a:pPr algn="ctr"/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¡ No 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depositaste ningún dinero </a:t>
            </a:r>
            <a:endParaRPr lang="es-ES" sz="2000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Times New Roman"/>
            </a:endParaRPr>
          </a:p>
          <a:p>
            <a:pPr algn="ctr"/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en </a:t>
            </a:r>
            <a:r>
              <a:rPr lang="es-ES" sz="2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la </a:t>
            </a:r>
            <a:r>
              <a:rPr lang="es-ES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cajita !.</a:t>
            </a:r>
            <a:endParaRPr lang="es-MX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C:\Users\capiA\Desktop\248988FA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513" y="1412776"/>
            <a:ext cx="4248472" cy="42484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30783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wheel spokes="3"/>
      </p:transition>
    </mc:Choice>
    <mc:Fallback>
      <p:transition spd="slow" advClick="0" advTm="11000">
        <p:wheel spokes="3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6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2589872"/>
            <a:ext cx="44644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Bueno… frote</a:t>
            </a: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, froté y froté el billete, </a:t>
            </a:r>
            <a:endParaRPr lang="es-E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y </a:t>
            </a: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como usted me dijo que frotarlo </a:t>
            </a:r>
            <a:endParaRPr lang="es-E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era </a:t>
            </a: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lo mismo que meterlo, </a:t>
            </a:r>
            <a:endParaRPr lang="es-E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pues </a:t>
            </a: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haga de cuenta </a:t>
            </a:r>
            <a:endParaRPr lang="es-E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que </a:t>
            </a: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ya esta ahí el dinero..."</a:t>
            </a:r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Times New Roman"/>
              </a:rPr>
              <a:t> </a:t>
            </a:r>
            <a:endParaRPr lang="es-MX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pic>
        <p:nvPicPr>
          <p:cNvPr id="6147" name="Picture 3" descr="C:\Users\capiA\Desktop\tacañ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853" y="1556792"/>
            <a:ext cx="4772627" cy="5302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56460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wheel spokes="2"/>
      </p:transition>
    </mc:Choice>
    <mc:Fallback>
      <p:transition spd="slow" advClick="0" advTm="0">
        <p:wheel spokes="2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4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4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7" name="Picture 3" descr="C:\Users\capiA\Desktop\group_hoedown_hg_cl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-315416"/>
            <a:ext cx="6048672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4" name="3 Rectángulo"/>
          <p:cNvSpPr/>
          <p:nvPr/>
        </p:nvSpPr>
        <p:spPr>
          <a:xfrm>
            <a:off x="4572000" y="3579981"/>
            <a:ext cx="4572000" cy="258532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normalizeH="0" baseline="0" noProof="0" dirty="0" err="1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/>
                <a:ea typeface="Calibri"/>
              </a:rPr>
              <a:t>Ajúa</a:t>
            </a:r>
            <a:r>
              <a:rPr kumimoji="0" lang="es-ES" sz="5400" b="1" i="0" u="none" strike="noStrike" kern="0" normalizeH="0" baseline="0" noProof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/>
                <a:ea typeface="Calibri"/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normalizeH="0" baseline="0" noProof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/>
                <a:ea typeface="Calibri"/>
              </a:rPr>
              <a:t>¡¡¡ que viva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normalizeH="0" baseline="0" noProof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/>
                <a:ea typeface="Calibri"/>
              </a:rPr>
              <a:t>Monterrey !!! </a:t>
            </a:r>
            <a:endParaRPr kumimoji="0" lang="es-MX" sz="5400" b="1" i="0" u="none" strike="noStrike" kern="0" normalizeH="0" baseline="0" noProof="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34990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0">
        <p14:ripple dir="rd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70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E:\MAILS\Frases Facebook\10447832_585423994905151_70440563206960233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48680"/>
            <a:ext cx="5715000" cy="5715000"/>
          </a:xfrm>
          <a:prstGeom prst="rect">
            <a:avLst/>
          </a:prstGeom>
          <a:ln w="127000" cap="rnd"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12327332"/>
      </p:ext>
    </p:extLst>
  </p:cSld>
  <p:clrMapOvr>
    <a:masterClrMapping/>
  </p:clrMapOvr>
  <p:transition spd="slow" advClick="0" advTm="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01:55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22 de abril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Alfonsina y el mar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Esencia de la </a:t>
            </a: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</a:t>
            </a: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usica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03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26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0">
        <p14:vortex dir="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271</Words>
  <Application>Microsoft Office PowerPoint</Application>
  <PresentationFormat>Presentación en pantalla (4:3)</PresentationFormat>
  <Paragraphs>70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2_Diseño predeterminado</vt:lpstr>
      <vt:lpstr>2_Tema de Office</vt:lpstr>
      <vt:lpstr>1_Diseño predeterminado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Don Cruz Treviño Martinez de la Garza y Garza</dc:title>
  <dc:creator>Eaglenest</dc:creator>
  <cp:lastModifiedBy>Eaglenest</cp:lastModifiedBy>
  <cp:revision>38</cp:revision>
  <dcterms:created xsi:type="dcterms:W3CDTF">2015-03-21T13:32:37Z</dcterms:created>
  <dcterms:modified xsi:type="dcterms:W3CDTF">2015-04-22T10:33:58Z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