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276" r:id="rId5"/>
    <p:sldId id="303" r:id="rId6"/>
    <p:sldId id="302" r:id="rId7"/>
    <p:sldId id="304" r:id="rId8"/>
    <p:sldId id="305" r:id="rId9"/>
    <p:sldId id="306" r:id="rId10"/>
    <p:sldId id="309" r:id="rId11"/>
    <p:sldId id="299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IEMVEfHJHKSjEv2YZvswA==" hashData="BlBpnq56rx0o/NEssXERdNEhw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B0C635F-8C0D-4917-AE4B-248AE98463BB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75E0A41-6A8E-495A-8ABB-780590FE8A6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795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997C9CF-EEF8-45F8-95BC-26A44DBBB197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137F323-8A34-400D-A4CD-8B3A06F0A21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071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E3DCDB4-25CC-4DED-A467-3BDEA72F8863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B39A36-BD24-4745-90B1-574BD638D6F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65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A1B56A2-2FC0-4FC7-AC85-AE64F1FD467A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7E030F-CF11-4592-8B5A-F81FCC180C6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619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12C1A20-6A6E-4EB6-91F4-040F957F9D4D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AAD814C-4FC6-47A8-9419-CE25E766CE6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95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2310689-5D2B-4FC6-A4B2-24AA0E036AA8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EF48E91-2FF8-4987-B125-2E0E39C0B1A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200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0C300CF-CF80-4E33-A1B5-7B5E1CAFE317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DB699E4-C93A-408C-9668-55AF5A519FF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6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21A174-3BB5-4F90-BB30-634F2B129BCA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054B72F-AE3E-40E9-86F8-1359EE2B30A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674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E1ECDA6-F937-4752-B2ED-F2B4D7F74FEC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D65F9F6-53D1-4CE3-B30C-4A368C5E5E7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700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314ED7-03A4-415A-9EAA-564935D0FEF3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2F0ED8A-6D07-4F20-8E05-D15CDE0659A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53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C71043-7A82-47CB-9461-8AFA858267BA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79F807C-1F8B-464A-952C-24C638EA6D8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344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F467E-CE8E-4D1C-919A-3F103C517C4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19555046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93EB1-8D91-453D-8D7E-5AA3D0479F6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41619059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2D94A-4AED-42F9-B383-1DC7466D6B7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43374963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C400C-482E-45C0-B98D-83C890D519B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60300067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6D000-2504-4E93-82C2-AECC631A2F5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159501540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3DA5B-6064-4189-83E5-37B69429D5C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249249768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1653E-99C0-4271-AD44-36D25A73159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0898329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F7DAC-E334-484E-942A-281E977C24C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9250099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1B266-CCED-440C-B074-6056AE29F0D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98818154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98E1B-8148-4048-BF31-D288D55B687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14945987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BC5A0-79BD-4557-9791-A7BE1C60634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58617523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990BB-4DC5-4BA0-8578-8F251597CCBF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DB683-2DEB-49EE-8287-43049ECBC4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2662196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1F918-3D9A-41B2-B01B-2FD66C90E06A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4D227-559E-431F-9657-1111F9AA27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8077640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5BDF8-8C48-490D-9F69-FDED4B13922E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41C4C-D283-498E-87E9-AD13B7B60BB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176453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FB7E2-E187-42A7-B4EA-08B746FBD8FC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0030E-8004-4E97-8260-529D45E583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85804563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564F2-7F0E-4C54-9B4E-DCB867407412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B0170-362E-469A-A528-D050494E25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065285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1E2C1-3F62-4DDB-B246-96E05170601A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2AD75-A38B-45F2-98D3-6D8DCC0AF6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4597559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CDE28-1D9C-494F-9A6D-7FE794F0D8DE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29321-D4C3-4445-B33E-7D00CB5B65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74888588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5141-0C16-4F80-A658-C583221FA163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64DB2-135A-437D-8D08-96D9C1BBE74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0765527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EDFCE-EB8B-4455-A876-6E97ACA1A6C4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EB3FA-4E16-4A7B-87B4-A1F3BCBA0C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99738321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89BA6-1ED3-4721-96DF-CAAD934C489E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175E1-3A79-4A47-A2F3-04C4560A400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14128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23B7A-2D9F-4BE8-B3D7-472A207016B1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6307A-B623-43B9-9585-6AC42748112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84854368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393125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751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966014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502007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248640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584282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413754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531323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258434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73705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7710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91E5D54-C6CF-41A9-95F0-718DE61C8A41}" type="datetimeFigureOut">
              <a:rPr lang="en-US"/>
              <a:pPr>
                <a:defRPr/>
              </a:pPr>
              <a:t>4/23/2015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DCB1C547-ABDD-4082-BD66-9A25DAE8E68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0" r:id="rId1"/>
    <p:sldLayoutId id="2147484351" r:id="rId2"/>
    <p:sldLayoutId id="2147484352" r:id="rId3"/>
    <p:sldLayoutId id="2147484353" r:id="rId4"/>
    <p:sldLayoutId id="2147484354" r:id="rId5"/>
    <p:sldLayoutId id="2147484355" r:id="rId6"/>
    <p:sldLayoutId id="2147484356" r:id="rId7"/>
    <p:sldLayoutId id="2147484357" r:id="rId8"/>
    <p:sldLayoutId id="2147484358" r:id="rId9"/>
    <p:sldLayoutId id="2147484359" r:id="rId10"/>
    <p:sldLayoutId id="21474843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81610EB-872C-4EDA-894D-1DADFE57479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F9C398-AA50-4CBA-B0C1-E3B210DD2D44}" type="datetimeFigureOut">
              <a:rPr lang="es-ES"/>
              <a:pPr>
                <a:defRPr/>
              </a:pPr>
              <a:t>23/04/2015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29B9F-B86E-4344-8B59-71F5DE53E9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10" Type="http://schemas.openxmlformats.org/officeDocument/2006/relationships/image" Target="../media/image15.gif"/><Relationship Id="rId4" Type="http://schemas.microsoft.com/office/2007/relationships/hdphoto" Target="../media/hdphoto1.wdp"/><Relationship Id="rId9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48680"/>
            <a:ext cx="6894512" cy="573305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10146" y="993502"/>
            <a:ext cx="5742174" cy="923330"/>
          </a:xfrm>
          <a:prstGeom prst="rect">
            <a:avLst/>
          </a:prstGeom>
          <a:noFill/>
        </p:spPr>
        <p:txBody>
          <a:bodyPr wrap="none">
            <a:prstTxWarp prst="textDoubleWave1">
              <a:avLst>
                <a:gd name="adj1" fmla="val 12500"/>
                <a:gd name="adj2" fmla="val 0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5400" b="1" dirty="0" err="1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Dificil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decisión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31761" name="Picture 17" descr="C:\Users\capiA\Desktop\3797714_orig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696" y="2204864"/>
            <a:ext cx="359550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>
        <p14:vortex dir="u"/>
        <p:sndAc>
          <p:stSnd>
            <p:snd r:embed="rId2" name="Time To Say Goodbye-1 Eaglenest.wav"/>
          </p:stSnd>
        </p:sndAc>
      </p:transition>
    </mc:Choice>
    <mc:Fallback>
      <p:transition spd="slow" advTm="20000">
        <p:fade/>
        <p:sndAc>
          <p:stSnd>
            <p:snd r:embed="rId2" name="Time To Say Goodby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6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FFC000"/>
            </a:gs>
            <a:gs pos="48000">
              <a:srgbClr val="FFFF00"/>
            </a:gs>
            <a:gs pos="92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1340768"/>
            <a:ext cx="8640960" cy="4608512"/>
          </a:xfrm>
          <a:prstGeom prst="rect">
            <a:avLst/>
          </a:prstGeom>
          <a:noFill/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Anoche, mi esposa y yo estábamos sentados en la sala </a:t>
            </a:r>
          </a:p>
          <a:p>
            <a:pPr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hablando de las muchas cosas de la vida.</a:t>
            </a:r>
            <a:endParaRPr lang="es-MX" sz="3200" dirty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</p:txBody>
      </p:sp>
      <p:pic>
        <p:nvPicPr>
          <p:cNvPr id="67588" name="Picture 4" descr="C:\Users\capiA\Desktop\vv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1936750"/>
            <a:ext cx="476250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 spokes="3"/>
      </p:transition>
    </mc:Choice>
    <mc:Fallback>
      <p:transition spd="slow" advClick="0" advTm="0">
        <p:wheel spokes="3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10000">
              <a:schemeClr val="bg1"/>
            </a:gs>
            <a:gs pos="58000">
              <a:srgbClr val="FFC400"/>
            </a:gs>
            <a:gs pos="3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24209"/>
            <a:ext cx="9148233" cy="68611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 rot="21257462">
            <a:off x="971600" y="1342325"/>
            <a:ext cx="684076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Estábamos hablando de la idea de vivir o 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morir.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 rot="21256520">
            <a:off x="2412421" y="5639619"/>
            <a:ext cx="4705119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Entonces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le dije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:</a:t>
            </a:r>
            <a:endParaRPr lang="es-MX" dirty="0"/>
          </a:p>
        </p:txBody>
      </p:sp>
      <p:pic>
        <p:nvPicPr>
          <p:cNvPr id="68611" name="Picture 3" descr="C:\Users\capiA\Desktop\jC47h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4536504" cy="3534938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sq"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 spokes="2"/>
      </p:transition>
    </mc:Choice>
    <mc:Fallback>
      <p:transition spd="slow" advClick="0" advTm="0">
        <p:wheel spokes="2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2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8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FFC000"/>
            </a:gs>
            <a:gs pos="66000">
              <a:srgbClr val="FFFF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4" y="0"/>
            <a:ext cx="9280818" cy="69573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476672"/>
            <a:ext cx="864096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"Nunca me dejes vivir en estado vegetativo, </a:t>
            </a:r>
          </a:p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dependiendo de máquinas y líquidos de una 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botella,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251520" y="5283785"/>
            <a:ext cx="864096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Si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me ves en ese estado, </a:t>
            </a:r>
          </a:p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Desenchufa los artefactos que me mantienen 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vivo…</a:t>
            </a:r>
          </a:p>
          <a:p>
            <a:pPr lvl="0"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  <a:endParaRPr lang="es-ES" sz="3200" dirty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prefiero morir' </a:t>
            </a:r>
            <a:endParaRPr lang="es-MX" dirty="0"/>
          </a:p>
        </p:txBody>
      </p:sp>
      <p:pic>
        <p:nvPicPr>
          <p:cNvPr id="66563" name="Picture 3" descr="C:\Users\capiA\Desktop\DC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87150"/>
            <a:ext cx="6551861" cy="399663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/>
      </p:transition>
    </mc:Choice>
    <mc:Fallback>
      <p:transition spd="slow" advClick="0" advTm="0">
        <p:whee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9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/>
            </a:gs>
            <a:gs pos="67000">
              <a:srgbClr val="FFC000"/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728" y="-1755576"/>
            <a:ext cx="13033447" cy="103691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44" name="Picture 8" descr="C:\Users\capiA\Desktop\Play-station-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90103"/>
            <a:ext cx="2208577" cy="220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548680"/>
            <a:ext cx="72008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Entonces..., </a:t>
            </a:r>
          </a:p>
          <a:p>
            <a:pPr lvl="0" algn="ct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Ella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se levantó con una cara de admiración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...,</a:t>
            </a:r>
            <a:endParaRPr lang="es-ES" sz="3200" dirty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2070532"/>
            <a:ext cx="432048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Y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desenchufó el televisor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,</a:t>
            </a: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el </a:t>
            </a:r>
            <a:r>
              <a:rPr lang="es-ES" sz="3200" dirty="0" err="1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ipad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,</a:t>
            </a:r>
          </a:p>
          <a:p>
            <a:pPr lvl="0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>
              <a:lnSpc>
                <a:spcPts val="2800"/>
              </a:lnSpc>
            </a:pPr>
            <a:endParaRPr lang="es-ES" sz="3200" dirty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el </a:t>
            </a:r>
            <a:r>
              <a:rPr lang="es-ES" sz="3200" dirty="0" err="1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play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  <a:r>
              <a:rPr lang="es-ES" sz="3200" dirty="0" err="1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station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652120" y="1988840"/>
            <a:ext cx="32403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 algn="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la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computadora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,</a:t>
            </a:r>
          </a:p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  <a:endParaRPr lang="es-ES" sz="3200" dirty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el </a:t>
            </a:r>
            <a:r>
              <a:rPr lang="es-ES" sz="3200" dirty="0" err="1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blackberry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,</a:t>
            </a:r>
          </a:p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</a:p>
          <a:p>
            <a:pPr lvl="0" algn="r">
              <a:lnSpc>
                <a:spcPts val="2800"/>
              </a:lnSpc>
            </a:pPr>
            <a:endParaRPr lang="es-ES" sz="3200" dirty="0" smtClean="0">
              <a:solidFill>
                <a:srgbClr val="7030A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r">
              <a:lnSpc>
                <a:spcPts val="2800"/>
              </a:lnSpc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y </a:t>
            </a:r>
            <a:r>
              <a:rPr lang="es-ES" sz="3200" dirty="0">
                <a:solidFill>
                  <a:srgbClr val="7030A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me quitó la cerveza.</a:t>
            </a:r>
          </a:p>
        </p:txBody>
      </p:sp>
      <p:pic>
        <p:nvPicPr>
          <p:cNvPr id="65539" name="Picture 3" descr="C:\Users\capiA\Desktop\cervez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7" y="3501008"/>
            <a:ext cx="2367707" cy="317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0" name="Picture 4" descr="C:\Users\capiA\Desktop\373363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039" y="2523993"/>
            <a:ext cx="3211859" cy="234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1" name="Picture 5" descr="C:\Users\capiA\Desktop\blackberry-bold-9900-foto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65939">
            <a:off x="5185054" y="3465655"/>
            <a:ext cx="2095537" cy="174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2" name="Picture 6" descr="C:\Users\capiA\Desktop\Imagen-animada-Televisor-52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934197"/>
            <a:ext cx="1440160" cy="192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3" name="Picture 7" descr="C:\Users\capiA\Desktop\C6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080" y="2276873"/>
            <a:ext cx="1315128" cy="122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 spokes="8"/>
      </p:transition>
    </mc:Choice>
    <mc:Fallback>
      <p:transition spd="slow" advClick="0" advTm="0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1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35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75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75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25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25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25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25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25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25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34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uiExpand="1" build="p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5966" y="-1135966"/>
            <a:ext cx="6858000" cy="91299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32" y="2996952"/>
            <a:ext cx="4192173" cy="8104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n-US" sz="3200" dirty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¡¡¡ Y YO </a:t>
            </a:r>
            <a:endParaRPr lang="en-US" sz="3200" dirty="0" smtClean="0">
              <a:solidFill>
                <a:srgbClr val="FFFF0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  <a:p>
            <a:pPr lvl="0" algn="ctr">
              <a:lnSpc>
                <a:spcPts val="2800"/>
              </a:lnSpc>
            </a:pPr>
            <a:r>
              <a:rPr lang="en-US" sz="5400" dirty="0" err="1" smtClean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casi</a:t>
            </a:r>
            <a:r>
              <a:rPr lang="en-US" sz="5400" dirty="0" smtClean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</a:t>
            </a:r>
            <a:r>
              <a:rPr lang="en-US" sz="5400" dirty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me </a:t>
            </a:r>
            <a:r>
              <a:rPr lang="en-US" sz="5400" dirty="0" err="1" smtClean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muero</a:t>
            </a:r>
            <a:r>
              <a:rPr lang="en-US" sz="5400" dirty="0" smtClean="0">
                <a:solidFill>
                  <a:srgbClr val="FFFF00"/>
                </a:solidFill>
                <a:effectLst>
                  <a:outerShdw blurRad="63500" dist="63500" dir="3000000" algn="tl">
                    <a:srgbClr val="FFFF00">
                      <a:alpha val="75000"/>
                    </a:srgbClr>
                  </a:outerShdw>
                </a:effectLst>
                <a:latin typeface="Brush Script MT" panose="03060802040406070304" pitchFamily="66" charset="0"/>
                <a:ea typeface="Times New Roman"/>
              </a:rPr>
              <a:t> !!!</a:t>
            </a:r>
            <a:endParaRPr lang="es-MX" sz="5400" dirty="0">
              <a:solidFill>
                <a:srgbClr val="FFFF00"/>
              </a:solidFill>
              <a:effectLst>
                <a:outerShdw blurRad="63500" dist="63500" dir="3000000" algn="tl">
                  <a:srgbClr val="FFFF00">
                    <a:alpha val="75000"/>
                  </a:srgbClr>
                </a:outerShdw>
              </a:effectLst>
              <a:latin typeface="Brush Script MT" panose="03060802040406070304" pitchFamily="66" charset="0"/>
              <a:ea typeface="Times New Roman"/>
            </a:endParaRPr>
          </a:p>
        </p:txBody>
      </p:sp>
      <p:pic>
        <p:nvPicPr>
          <p:cNvPr id="64516" name="Picture 4" descr="C:\Users\capiA\Desktop\images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608512" cy="43924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 spokes="2"/>
      </p:transition>
    </mc:Choice>
    <mc:Fallback>
      <p:transition spd="slow" advClick="0" advTm="0">
        <p:wheel spokes="2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E:\MAILS\Frases Facebook\10917813_10153526360159447_142348508322444316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87"/>
            <a:ext cx="6912768" cy="69127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wheel spokes="8"/>
      </p:transition>
    </mc:Choice>
    <mc:Fallback>
      <p:transition spd="slow" advClick="0" advTm="0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13:31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Time to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say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goodbye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AaaaaaErnesto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endParaRPr lang="es-ES" sz="24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14:vortex dir="d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6324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180</Words>
  <Application>Microsoft Office PowerPoint</Application>
  <PresentationFormat>Presentación en pantalla (4:3)</PresentationFormat>
  <Paragraphs>69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9</vt:i4>
      </vt:variant>
    </vt:vector>
  </HeadingPairs>
  <TitlesOfParts>
    <vt:vector size="22" baseType="lpstr">
      <vt:lpstr>Arial</vt:lpstr>
      <vt:lpstr>Calibri</vt:lpstr>
      <vt:lpstr>Berlin Sans FB Demi</vt:lpstr>
      <vt:lpstr>Algerian</vt:lpstr>
      <vt:lpstr>AR BERKLEY</vt:lpstr>
      <vt:lpstr>Showcard Gothic</vt:lpstr>
      <vt:lpstr>Arial Black</vt:lpstr>
      <vt:lpstr>Arial Narrow</vt:lpstr>
      <vt:lpstr>Kristen ITC</vt:lpstr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Dificil decisión</dc:title>
  <dc:creator>Eaglenest</dc:creator>
  <cp:lastModifiedBy>Eaglenest</cp:lastModifiedBy>
  <cp:revision>43</cp:revision>
  <dcterms:created xsi:type="dcterms:W3CDTF">2015-03-21T13:32:37Z</dcterms:created>
  <dcterms:modified xsi:type="dcterms:W3CDTF">2015-04-24T02:16:23Z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