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6" r:id="rId3"/>
    <p:sldId id="265" r:id="rId4"/>
    <p:sldId id="266" r:id="rId5"/>
    <p:sldId id="267" r:id="rId6"/>
    <p:sldId id="260" r:id="rId7"/>
    <p:sldId id="268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SgesGwyp3sDEW+y11iRMQ" hashData="DRkCvCyKApmvQJjHzHJo01kNU9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92" autoAdjust="0"/>
    <p:restoredTop sz="94660"/>
  </p:normalViewPr>
  <p:slideViewPr>
    <p:cSldViewPr>
      <p:cViewPr>
        <p:scale>
          <a:sx n="60" d="100"/>
          <a:sy n="60" d="100"/>
        </p:scale>
        <p:origin x="-77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D6B1E-8CBB-461F-9A67-EA719740B570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07201-11B6-4600-BB3C-DA9091408C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sz="140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507201-11B6-4600-BB3C-DA9091408C49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7000">
    <p:sndAc>
      <p:stSnd>
        <p:snd r:embed="rId1" name="musica infantil- los picapiedras390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03E83B-FBEA-4595-B4EC-8B61DBDD18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ADB41-407B-4ACF-B483-52C35E57F089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59A92-E8DB-4024-9928-927AFE0688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7000">
    <p:sndAc>
      <p:stSnd>
        <p:snd r:embed="rId13" name="musica infantil- los picapiedras390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236965-5C61-47A4-B8A7-2D3255DDE2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ctricosg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 flipV="1">
            <a:off x="-1809731" y="5500702"/>
            <a:ext cx="95187" cy="71390"/>
          </a:xfrm>
          <a:prstGeom prst="rect">
            <a:avLst/>
          </a:prstGeom>
        </p:spPr>
      </p:pic>
      <p:pic>
        <p:nvPicPr>
          <p:cNvPr id="5" name="4 Imagen" descr="l4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1983139" y="5113129"/>
            <a:ext cx="54281" cy="13995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5000636"/>
            <a:ext cx="86196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8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Diagnóstico Médico</a:t>
            </a:r>
            <a:endParaRPr lang="es-ES" sz="88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7" name="6 Imagen" descr="parte medic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736" y="170088"/>
            <a:ext cx="4441658" cy="5763747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0000">
    <p:sndAc>
      <p:stSnd>
        <p:snd r:embed="rId2" name="musica infantil- los picapiedras39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497274" y="5929330"/>
            <a:ext cx="212964" cy="36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285720" y="0"/>
            <a:ext cx="84296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urlz MT" pitchFamily="82" charset="0"/>
                <a:cs typeface="Microsoft Sans Serif" pitchFamily="34" charset="0"/>
              </a:rPr>
              <a:t>Van dos estudiantes de medicina por la calle y delante de ellos camina un tipo de manera lenta y dificultosa con las piernas muy arqueadas parecía un pistolero del oeste presto a desenfundar y le comenta uno de los amigos al otro..</a:t>
            </a:r>
            <a:r>
              <a:rPr lang="es-ES" sz="3200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urlz MT" pitchFamily="82" charset="0"/>
              </a:rPr>
              <a:t> </a:t>
            </a:r>
            <a:r>
              <a:rPr lang="es-ES" sz="32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Curlz MT" pitchFamily="82" charset="0"/>
              </a:rPr>
              <a:t>Ese tipo tiene una descalcificación de huesos  atroz y le contesta el otro..</a:t>
            </a:r>
            <a:endParaRPr lang="es-ES" sz="3200" b="1" dirty="0" smtClean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urlz MT" pitchFamily="82" charset="0"/>
              <a:cs typeface="Microsoft Sans Serif" pitchFamily="34" charset="0"/>
            </a:endParaRPr>
          </a:p>
          <a:p>
            <a:endParaRPr lang="es-ES" b="1" dirty="0">
              <a:ln>
                <a:solidFill>
                  <a:srgbClr val="00B050"/>
                </a:solidFill>
              </a:ln>
              <a:solidFill>
                <a:srgbClr val="00B050"/>
              </a:solidFill>
              <a:latin typeface="Curlz MT" pitchFamily="82" charset="0"/>
            </a:endParaRPr>
          </a:p>
        </p:txBody>
      </p:sp>
      <p:pic>
        <p:nvPicPr>
          <p:cNvPr id="6" name="5 Imagen" descr="medico-contorno-cop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857884" y="3500438"/>
            <a:ext cx="2140461" cy="3357562"/>
          </a:xfrm>
          <a:prstGeom prst="rect">
            <a:avLst/>
          </a:prstGeom>
        </p:spPr>
      </p:pic>
      <p:pic>
        <p:nvPicPr>
          <p:cNvPr id="7" name="6 Imagen" descr="medic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3214686"/>
            <a:ext cx="2221043" cy="3643314"/>
          </a:xfrm>
          <a:prstGeom prst="rect">
            <a:avLst/>
          </a:prstGeom>
        </p:spPr>
      </p:pic>
      <p:pic>
        <p:nvPicPr>
          <p:cNvPr id="8" name="7 Imagen" descr="Poeste11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802" y="3238475"/>
            <a:ext cx="2714644" cy="361952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228599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b="1" dirty="0">
              <a:ln>
                <a:solidFill>
                  <a:srgbClr val="FFFF00"/>
                </a:solidFill>
              </a:ln>
              <a:latin typeface="Script MT Bold" pitchFamily="66" charset="0"/>
            </a:endParaRPr>
          </a:p>
        </p:txBody>
      </p:sp>
      <p:pic>
        <p:nvPicPr>
          <p:cNvPr id="5" name="4 Imagen" descr="medi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14290"/>
            <a:ext cx="2270383" cy="3286100"/>
          </a:xfrm>
          <a:prstGeom prst="rect">
            <a:avLst/>
          </a:prstGeom>
        </p:spPr>
      </p:pic>
      <p:pic>
        <p:nvPicPr>
          <p:cNvPr id="6" name="5 Imagen" descr="medico-contorno-cop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003539" y="214290"/>
            <a:ext cx="2140461" cy="3357562"/>
          </a:xfrm>
          <a:prstGeom prst="rect">
            <a:avLst/>
          </a:prstGeom>
        </p:spPr>
      </p:pic>
      <p:pic>
        <p:nvPicPr>
          <p:cNvPr id="7" name="6 Imagen" descr="Poeste11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92" y="0"/>
            <a:ext cx="2571748" cy="342899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3534013"/>
            <a:ext cx="885828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7030A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No, eso es una malformación genérica de los huesos y no tratada a tiempo..</a:t>
            </a:r>
          </a:p>
          <a:p>
            <a:r>
              <a:rPr lang="es-ES" sz="2400" dirty="0" smtClean="0">
                <a:ln>
                  <a:solidFill>
                    <a:srgbClr val="7030A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-No, no, dice el otro, es descalcificación prematura porque debe de llevar años así</a:t>
            </a:r>
          </a:p>
          <a:p>
            <a:r>
              <a:rPr lang="es-ES" sz="2400" dirty="0" smtClean="0">
                <a:ln>
                  <a:solidFill>
                    <a:srgbClr val="7030A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-Si fuese descalcificación no soportaría el peso del cuerpo ya, fíjate el arqueo de las piernas.</a:t>
            </a:r>
          </a:p>
          <a:p>
            <a:r>
              <a:rPr lang="es-ES" sz="2400" dirty="0" smtClean="0">
                <a:ln>
                  <a:solidFill>
                    <a:srgbClr val="7030A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Salgamos de dudas, vamos a preguntarle</a:t>
            </a:r>
          </a:p>
          <a:p>
            <a:r>
              <a:rPr lang="es-ES" sz="2400" dirty="0" smtClean="0">
                <a:ln>
                  <a:solidFill>
                    <a:srgbClr val="7030A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De acuerdo vamos a preguntarle</a:t>
            </a:r>
          </a:p>
          <a:p>
            <a:r>
              <a:rPr lang="es-ES" sz="2400" dirty="0" smtClean="0">
                <a:ln>
                  <a:solidFill>
                    <a:srgbClr val="7030A0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Se acercan al tipo y le dice uno de ellos...</a:t>
            </a:r>
          </a:p>
          <a:p>
            <a:endParaRPr lang="es-ES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3" y="4143380"/>
            <a:ext cx="892971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Curlz MT" pitchFamily="82" charset="0"/>
              </a:rPr>
              <a:t>Sr. perdone que le interrumpamos, somos estudiantes de medicina y venimos observando su caminar dificultoso y el arqueo de sus piernas, mi compañero dice que es debido a una descalcificación de los huesos y yo que es </a:t>
            </a:r>
            <a:r>
              <a:rPr lang="es-ES" sz="2800" b="1" dirty="0" err="1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Curlz MT" pitchFamily="82" charset="0"/>
              </a:rPr>
              <a:t>congenito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Curlz MT" pitchFamily="82" charset="0"/>
              </a:rPr>
              <a:t> ¿quien lleva razón? Y dice el tipo....... Amigos, los tres nos equivocamos, yo me creí que era un pedo y me he </a:t>
            </a:r>
            <a:r>
              <a:rPr lang="es-ES" sz="2800" b="1" dirty="0" err="1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latin typeface="Curlz MT" pitchFamily="82" charset="0"/>
              </a:rPr>
              <a:t>cagao</a:t>
            </a:r>
            <a:endParaRPr lang="es-ES" sz="2800" b="1" dirty="0" smtClean="0">
              <a:ln>
                <a:solidFill>
                  <a:srgbClr val="C00000"/>
                </a:solidFill>
              </a:ln>
              <a:solidFill>
                <a:srgbClr val="C00000"/>
              </a:solidFill>
              <a:latin typeface="Curlz MT" pitchFamily="82" charset="0"/>
            </a:endParaRPr>
          </a:p>
          <a:p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57554" y="1571612"/>
            <a:ext cx="2714644" cy="19288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olor-de-barriga-t14948-e12789110817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571480"/>
            <a:ext cx="3633782" cy="3665108"/>
          </a:xfrm>
          <a:prstGeom prst="rect">
            <a:avLst/>
          </a:prstGeom>
        </p:spPr>
      </p:pic>
      <p:pic>
        <p:nvPicPr>
          <p:cNvPr id="7" name="6 Imagen" descr="medi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0"/>
            <a:ext cx="2714644" cy="412623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j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1785926"/>
            <a:ext cx="4920800" cy="4214818"/>
          </a:xfrm>
          <a:prstGeom prst="rect">
            <a:avLst/>
          </a:prstGeom>
        </p:spPr>
      </p:pic>
      <p:pic>
        <p:nvPicPr>
          <p:cNvPr id="5" name="4 Imagen" descr="jaj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928670"/>
            <a:ext cx="4652962" cy="42148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6000768"/>
            <a:ext cx="48445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latin typeface="Edwardian Script ITC" pitchFamily="66" charset="0"/>
              </a:rPr>
              <a:t>Francisco  Del  Olmo  -  Jazmín </a:t>
            </a:r>
            <a:endParaRPr lang="es-ES" sz="3600" dirty="0">
              <a:solidFill>
                <a:srgbClr val="FFFF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GNOSTICO MEDI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DIAGNOSTICO MEDICO</Template>
  <TotalTime>1</TotalTime>
  <Words>270</Words>
  <Application>Microsoft Office PowerPoint</Application>
  <PresentationFormat>Presentación en pantalla (4:3)</PresentationFormat>
  <Paragraphs>39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DIAGNOSTICO MEDICO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2012-06-20T00:43:25Z</dcterms:created>
  <dcterms:modified xsi:type="dcterms:W3CDTF">2012-06-20T00:44:37Z</dcterms:modified>
</cp:coreProperties>
</file>