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356" r:id="rId3"/>
    <p:sldId id="335" r:id="rId4"/>
    <p:sldId id="325" r:id="rId5"/>
    <p:sldId id="338" r:id="rId6"/>
    <p:sldId id="349" r:id="rId7"/>
    <p:sldId id="353" r:id="rId8"/>
    <p:sldId id="351" r:id="rId9"/>
    <p:sldId id="352" r:id="rId10"/>
    <p:sldId id="345" r:id="rId11"/>
    <p:sldId id="354" r:id="rId12"/>
    <p:sldId id="355" r:id="rId13"/>
    <p:sldId id="346" r:id="rId14"/>
    <p:sldId id="347" r:id="rId15"/>
    <p:sldId id="357" r:id="rId16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645Q8xLl586PtXo+mKcBg==" hashData="srxkNk7Gc1ruthxjhD6ncuYH/C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99CC00"/>
    <a:srgbClr val="0066FF"/>
    <a:srgbClr val="FF9966"/>
    <a:srgbClr val="944BFF"/>
    <a:srgbClr val="BC2D00"/>
    <a:srgbClr val="669900"/>
    <a:srgbClr val="FF3300"/>
    <a:srgbClr val="EBE600"/>
    <a:srgbClr val="F797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2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10/06/2014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812D3F-D01F-4159-8879-82911257E1F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142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B2FCF80-3F70-4F40-B0DD-CDA435B378AC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" t="246" r="173" b="24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01 Mis docu. Backup\Mis imágenes\Fondos PPS\Carrasposo18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556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fade/>
        <p:sndAc>
          <p:stSnd loop="1">
            <p:snd r:embed="rId2" name="Robert Michaels   Cupids Dance.wav"/>
          </p:stSnd>
        </p:sndAc>
      </p:transition>
    </mc:Choice>
    <mc:Fallback>
      <p:transition spd="slow">
        <p:fade/>
        <p:sndAc>
          <p:stSnd loop="1">
            <p:snd r:embed="rId2" name="Robert Michaels   Cupids D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4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" t="246" r="173" b="24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-1588"/>
            <a:ext cx="4572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1998" y="-1588"/>
            <a:ext cx="4572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" t="246" r="173" b="24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-1588"/>
            <a:ext cx="4572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1998" y="-1588"/>
            <a:ext cx="4572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" t="246" r="173" b="24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-1588"/>
            <a:ext cx="4572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1998" y="-1588"/>
            <a:ext cx="4572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58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" t="246" r="173" b="24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-1588"/>
            <a:ext cx="4572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1998" y="-1588"/>
            <a:ext cx="4572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046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" t="246" r="173" b="24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-1588"/>
            <a:ext cx="4572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1998" y="-1588"/>
            <a:ext cx="4572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651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" t="246" r="173" b="24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-1588"/>
            <a:ext cx="4572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1998" y="-1588"/>
            <a:ext cx="4572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726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" t="246" r="173" b="24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-1588"/>
            <a:ext cx="4572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1998" y="-1588"/>
            <a:ext cx="4572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223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" t="246" r="173" b="24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-1588"/>
            <a:ext cx="4572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1998" y="-1588"/>
            <a:ext cx="4572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5593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" t="246" r="173" b="24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-1588"/>
            <a:ext cx="4572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1998" y="-1588"/>
            <a:ext cx="4572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50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" t="246" r="173" b="24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-1588"/>
            <a:ext cx="4572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1998" y="-1588"/>
            <a:ext cx="4572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243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" t="246" r="173" b="24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-1588"/>
            <a:ext cx="4572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1998" y="-1588"/>
            <a:ext cx="4572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58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01 Mis docu. Backup\Mis imágenes\00 Para el mensaje haciendo\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" t="246" r="173" b="24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0" y="-1588"/>
            <a:ext cx="4572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01 Mis docu. Backup\Mis imágenes\Fondos PPS\Carrasposo1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571998" y="-1588"/>
            <a:ext cx="4572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44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1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2392</TotalTime>
  <Words>61</Words>
  <Application>Microsoft Office PowerPoint</Application>
  <PresentationFormat>Presentación en pantalla (16:9)</PresentationFormat>
  <Paragraphs>29</Paragraphs>
  <Slides>14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161</cp:revision>
  <dcterms:created xsi:type="dcterms:W3CDTF">2013-05-29T02:56:16Z</dcterms:created>
  <dcterms:modified xsi:type="dcterms:W3CDTF">2014-06-10T23:45:34Z</dcterms:modified>
</cp:coreProperties>
</file>