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0" r:id="rId3"/>
    <p:sldId id="268" r:id="rId4"/>
    <p:sldId id="265" r:id="rId5"/>
    <p:sldId id="300" r:id="rId6"/>
    <p:sldId id="276" r:id="rId7"/>
    <p:sldId id="283" r:id="rId8"/>
    <p:sldId id="267" r:id="rId9"/>
    <p:sldId id="260" r:id="rId10"/>
    <p:sldId id="273" r:id="rId11"/>
    <p:sldId id="275" r:id="rId12"/>
    <p:sldId id="277" r:id="rId13"/>
    <p:sldId id="278" r:id="rId14"/>
    <p:sldId id="280" r:id="rId15"/>
    <p:sldId id="299" r:id="rId16"/>
    <p:sldId id="279" r:id="rId17"/>
    <p:sldId id="266" r:id="rId18"/>
    <p:sldId id="281" r:id="rId19"/>
    <p:sldId id="282" r:id="rId20"/>
    <p:sldId id="284" r:id="rId21"/>
    <p:sldId id="285" r:id="rId22"/>
    <p:sldId id="286" r:id="rId23"/>
    <p:sldId id="287" r:id="rId24"/>
    <p:sldId id="288" r:id="rId25"/>
    <p:sldId id="289" r:id="rId26"/>
    <p:sldId id="290" r:id="rId27"/>
    <p:sldId id="291" r:id="rId28"/>
    <p:sldId id="292" r:id="rId29"/>
    <p:sldId id="293" r:id="rId30"/>
    <p:sldId id="294" r:id="rId31"/>
    <p:sldId id="295" r:id="rId32"/>
    <p:sldId id="296" r:id="rId33"/>
    <p:sldId id="297" r:id="rId34"/>
    <p:sldId id="298" r:id="rId35"/>
    <p:sldId id="301" r:id="rId36"/>
    <p:sldId id="302" r:id="rId37"/>
    <p:sldId id="303" r:id="rId38"/>
    <p:sldId id="304" r:id="rId39"/>
    <p:sldId id="259" r:id="rId40"/>
    <p:sldId id="306" r:id="rId41"/>
  </p:sldIdLst>
  <p:sldSz cx="10117138" cy="7200900"/>
  <p:notesSz cx="6858000" cy="9144000"/>
  <p:defaultTextStyle>
    <a:defPPr>
      <a:defRPr lang="es-ES"/>
    </a:defPPr>
    <a:lvl1pPr marL="0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505045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010091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515135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2020180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525225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3030270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535315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4040360" algn="l" defTabSz="1010091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8OPsv6C/UbZY0vZefwFHA==" hashData="2u3evd/MP001HQ7Ov2Sc2GbR4s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312" y="-108"/>
      </p:cViewPr>
      <p:guideLst>
        <p:guide orient="horz" pos="2268"/>
        <p:guide pos="318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788" y="2236947"/>
            <a:ext cx="8599567" cy="154352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7573" y="4080511"/>
            <a:ext cx="7081997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50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10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51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2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252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30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353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4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236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462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9185" y="4627248"/>
            <a:ext cx="8599567" cy="1430179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9185" y="3052050"/>
            <a:ext cx="8599567" cy="157519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504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101009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51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2018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252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302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353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403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749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859" y="1680211"/>
            <a:ext cx="4468403" cy="4752261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42879" y="1680211"/>
            <a:ext cx="4468403" cy="4752261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2680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857" y="1611869"/>
            <a:ext cx="4470160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5045" indent="0">
              <a:buNone/>
              <a:defRPr sz="2200" b="1"/>
            </a:lvl2pPr>
            <a:lvl3pPr marL="1010091" indent="0">
              <a:buNone/>
              <a:defRPr sz="1900" b="1"/>
            </a:lvl3pPr>
            <a:lvl4pPr marL="1515135" indent="0">
              <a:buNone/>
              <a:defRPr sz="1800" b="1"/>
            </a:lvl4pPr>
            <a:lvl5pPr marL="2020180" indent="0">
              <a:buNone/>
              <a:defRPr sz="1800" b="1"/>
            </a:lvl5pPr>
            <a:lvl6pPr marL="2525225" indent="0">
              <a:buNone/>
              <a:defRPr sz="1800" b="1"/>
            </a:lvl6pPr>
            <a:lvl7pPr marL="3030270" indent="0">
              <a:buNone/>
              <a:defRPr sz="1800" b="1"/>
            </a:lvl7pPr>
            <a:lvl8pPr marL="3535315" indent="0">
              <a:buNone/>
              <a:defRPr sz="1800" b="1"/>
            </a:lvl8pPr>
            <a:lvl9pPr marL="404036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857" y="2283619"/>
            <a:ext cx="4470160" cy="4148852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9367" y="1611869"/>
            <a:ext cx="4471916" cy="67175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05045" indent="0">
              <a:buNone/>
              <a:defRPr sz="2200" b="1"/>
            </a:lvl2pPr>
            <a:lvl3pPr marL="1010091" indent="0">
              <a:buNone/>
              <a:defRPr sz="1900" b="1"/>
            </a:lvl3pPr>
            <a:lvl4pPr marL="1515135" indent="0">
              <a:buNone/>
              <a:defRPr sz="1800" b="1"/>
            </a:lvl4pPr>
            <a:lvl5pPr marL="2020180" indent="0">
              <a:buNone/>
              <a:defRPr sz="1800" b="1"/>
            </a:lvl5pPr>
            <a:lvl6pPr marL="2525225" indent="0">
              <a:buNone/>
              <a:defRPr sz="1800" b="1"/>
            </a:lvl6pPr>
            <a:lvl7pPr marL="3030270" indent="0">
              <a:buNone/>
              <a:defRPr sz="1800" b="1"/>
            </a:lvl7pPr>
            <a:lvl8pPr marL="3535315" indent="0">
              <a:buNone/>
              <a:defRPr sz="1800" b="1"/>
            </a:lvl8pPr>
            <a:lvl9pPr marL="404036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9367" y="2283619"/>
            <a:ext cx="4471916" cy="4148852"/>
          </a:xfrm>
        </p:spPr>
        <p:txBody>
          <a:bodyPr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23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88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206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860" y="286701"/>
            <a:ext cx="3328469" cy="1220153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521" y="286703"/>
            <a:ext cx="5655761" cy="6145768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860" y="1506857"/>
            <a:ext cx="3328469" cy="4925616"/>
          </a:xfrm>
        </p:spPr>
        <p:txBody>
          <a:bodyPr/>
          <a:lstStyle>
            <a:lvl1pPr marL="0" indent="0">
              <a:buNone/>
              <a:defRPr sz="1500"/>
            </a:lvl1pPr>
            <a:lvl2pPr marL="505045" indent="0">
              <a:buNone/>
              <a:defRPr sz="1300"/>
            </a:lvl2pPr>
            <a:lvl3pPr marL="1010091" indent="0">
              <a:buNone/>
              <a:defRPr sz="1100"/>
            </a:lvl3pPr>
            <a:lvl4pPr marL="1515135" indent="0">
              <a:buNone/>
              <a:defRPr sz="1000"/>
            </a:lvl4pPr>
            <a:lvl5pPr marL="2020180" indent="0">
              <a:buNone/>
              <a:defRPr sz="1000"/>
            </a:lvl5pPr>
            <a:lvl6pPr marL="2525225" indent="0">
              <a:buNone/>
              <a:defRPr sz="1000"/>
            </a:lvl6pPr>
            <a:lvl7pPr marL="3030270" indent="0">
              <a:buNone/>
              <a:defRPr sz="1000"/>
            </a:lvl7pPr>
            <a:lvl8pPr marL="3535315" indent="0">
              <a:buNone/>
              <a:defRPr sz="1000"/>
            </a:lvl8pPr>
            <a:lvl9pPr marL="404036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916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3032" y="5040631"/>
            <a:ext cx="6070283" cy="59507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3032" y="643414"/>
            <a:ext cx="6070283" cy="4320540"/>
          </a:xfrm>
        </p:spPr>
        <p:txBody>
          <a:bodyPr/>
          <a:lstStyle>
            <a:lvl1pPr marL="0" indent="0">
              <a:buNone/>
              <a:defRPr sz="3500"/>
            </a:lvl1pPr>
            <a:lvl2pPr marL="505045" indent="0">
              <a:buNone/>
              <a:defRPr sz="3100"/>
            </a:lvl2pPr>
            <a:lvl3pPr marL="1010091" indent="0">
              <a:buNone/>
              <a:defRPr sz="2700"/>
            </a:lvl3pPr>
            <a:lvl4pPr marL="1515135" indent="0">
              <a:buNone/>
              <a:defRPr sz="2200"/>
            </a:lvl4pPr>
            <a:lvl5pPr marL="2020180" indent="0">
              <a:buNone/>
              <a:defRPr sz="2200"/>
            </a:lvl5pPr>
            <a:lvl6pPr marL="2525225" indent="0">
              <a:buNone/>
              <a:defRPr sz="2200"/>
            </a:lvl6pPr>
            <a:lvl7pPr marL="3030270" indent="0">
              <a:buNone/>
              <a:defRPr sz="2200"/>
            </a:lvl7pPr>
            <a:lvl8pPr marL="3535315" indent="0">
              <a:buNone/>
              <a:defRPr sz="2200"/>
            </a:lvl8pPr>
            <a:lvl9pPr marL="4040360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3032" y="5635706"/>
            <a:ext cx="6070283" cy="845105"/>
          </a:xfrm>
        </p:spPr>
        <p:txBody>
          <a:bodyPr/>
          <a:lstStyle>
            <a:lvl1pPr marL="0" indent="0">
              <a:buNone/>
              <a:defRPr sz="1500"/>
            </a:lvl1pPr>
            <a:lvl2pPr marL="505045" indent="0">
              <a:buNone/>
              <a:defRPr sz="1300"/>
            </a:lvl2pPr>
            <a:lvl3pPr marL="1010091" indent="0">
              <a:buNone/>
              <a:defRPr sz="1100"/>
            </a:lvl3pPr>
            <a:lvl4pPr marL="1515135" indent="0">
              <a:buNone/>
              <a:defRPr sz="1000"/>
            </a:lvl4pPr>
            <a:lvl5pPr marL="2020180" indent="0">
              <a:buNone/>
              <a:defRPr sz="1000"/>
            </a:lvl5pPr>
            <a:lvl6pPr marL="2525225" indent="0">
              <a:buNone/>
              <a:defRPr sz="1000"/>
            </a:lvl6pPr>
            <a:lvl7pPr marL="3030270" indent="0">
              <a:buNone/>
              <a:defRPr sz="1000"/>
            </a:lvl7pPr>
            <a:lvl8pPr marL="3535315" indent="0">
              <a:buNone/>
              <a:defRPr sz="1000"/>
            </a:lvl8pPr>
            <a:lvl9pPr marL="404036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519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275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4925" y="288371"/>
            <a:ext cx="2276356" cy="614410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858" y="288371"/>
            <a:ext cx="6660449" cy="614410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074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786" y="2236962"/>
            <a:ext cx="8599567" cy="1543526"/>
          </a:xfrm>
          <a:prstGeom prst="rect">
            <a:avLst/>
          </a:prstGeom>
        </p:spPr>
        <p:txBody>
          <a:bodyPr lIns="98946" tIns="49473" rIns="98946" bIns="4947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7571" y="4080511"/>
            <a:ext cx="7081997" cy="1840231"/>
          </a:xfrm>
          <a:prstGeom prst="rect">
            <a:avLst/>
          </a:prstGeom>
        </p:spPr>
        <p:txBody>
          <a:bodyPr lIns="98946" tIns="49473" rIns="98946" bIns="49473"/>
          <a:lstStyle>
            <a:lvl1pPr marL="0" indent="0" algn="ctr">
              <a:buNone/>
              <a:defRPr/>
            </a:lvl1pPr>
            <a:lvl2pPr marL="494728" indent="0" algn="ctr">
              <a:buNone/>
              <a:defRPr/>
            </a:lvl2pPr>
            <a:lvl3pPr marL="989457" indent="0" algn="ctr">
              <a:buNone/>
              <a:defRPr/>
            </a:lvl3pPr>
            <a:lvl4pPr marL="1484184" indent="0" algn="ctr">
              <a:buNone/>
              <a:defRPr/>
            </a:lvl4pPr>
            <a:lvl5pPr marL="1978912" indent="0" algn="ctr">
              <a:buNone/>
              <a:defRPr/>
            </a:lvl5pPr>
            <a:lvl6pPr marL="2473639" indent="0" algn="ctr">
              <a:buNone/>
              <a:defRPr/>
            </a:lvl6pPr>
            <a:lvl7pPr marL="2968367" indent="0" algn="ctr">
              <a:buNone/>
              <a:defRPr/>
            </a:lvl7pPr>
            <a:lvl8pPr marL="3463095" indent="0" algn="ctr">
              <a:buNone/>
              <a:defRPr/>
            </a:lvl8pPr>
            <a:lvl9pPr marL="395782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3217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857" y="288372"/>
            <a:ext cx="9105424" cy="1200151"/>
          </a:xfrm>
          <a:prstGeom prst="rect">
            <a:avLst/>
          </a:prstGeom>
        </p:spPr>
        <p:txBody>
          <a:bodyPr lIns="98946" tIns="49473" rIns="98946" bIns="4947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857" y="1680211"/>
            <a:ext cx="9105424" cy="4752262"/>
          </a:xfrm>
          <a:prstGeom prst="rect">
            <a:avLst/>
          </a:prstGeom>
        </p:spPr>
        <p:txBody>
          <a:bodyPr lIns="98946" tIns="49473" rIns="98946" bIns="4947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431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9184" y="4627250"/>
            <a:ext cx="8599567" cy="1430180"/>
          </a:xfrm>
          <a:prstGeom prst="rect">
            <a:avLst/>
          </a:prstGeom>
        </p:spPr>
        <p:txBody>
          <a:bodyPr lIns="98946" tIns="49473" rIns="98946" bIns="49473" anchor="t"/>
          <a:lstStyle>
            <a:lvl1pPr algn="l">
              <a:defRPr sz="4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9184" y="3052051"/>
            <a:ext cx="8599567" cy="1575196"/>
          </a:xfrm>
          <a:prstGeom prst="rect">
            <a:avLst/>
          </a:prstGeom>
        </p:spPr>
        <p:txBody>
          <a:bodyPr lIns="98946" tIns="49473" rIns="98946" bIns="49473" anchor="b"/>
          <a:lstStyle>
            <a:lvl1pPr marL="0" indent="0">
              <a:buNone/>
              <a:defRPr sz="2200"/>
            </a:lvl1pPr>
            <a:lvl2pPr marL="494728" indent="0">
              <a:buNone/>
              <a:defRPr sz="1900"/>
            </a:lvl2pPr>
            <a:lvl3pPr marL="989457" indent="0">
              <a:buNone/>
              <a:defRPr sz="1700"/>
            </a:lvl3pPr>
            <a:lvl4pPr marL="1484184" indent="0">
              <a:buNone/>
              <a:defRPr sz="1500"/>
            </a:lvl4pPr>
            <a:lvl5pPr marL="1978912" indent="0">
              <a:buNone/>
              <a:defRPr sz="1500"/>
            </a:lvl5pPr>
            <a:lvl6pPr marL="2473639" indent="0">
              <a:buNone/>
              <a:defRPr sz="1500"/>
            </a:lvl6pPr>
            <a:lvl7pPr marL="2968367" indent="0">
              <a:buNone/>
              <a:defRPr sz="1500"/>
            </a:lvl7pPr>
            <a:lvl8pPr marL="3463095" indent="0">
              <a:buNone/>
              <a:defRPr sz="1500"/>
            </a:lvl8pPr>
            <a:lvl9pPr marL="3957823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1746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857" y="288372"/>
            <a:ext cx="9105424" cy="1200151"/>
          </a:xfrm>
          <a:prstGeom prst="rect">
            <a:avLst/>
          </a:prstGeom>
        </p:spPr>
        <p:txBody>
          <a:bodyPr lIns="98946" tIns="49473" rIns="98946" bIns="4947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858" y="1680211"/>
            <a:ext cx="4468403" cy="4752262"/>
          </a:xfrm>
          <a:prstGeom prst="rect">
            <a:avLst/>
          </a:prstGeom>
        </p:spPr>
        <p:txBody>
          <a:bodyPr lIns="98946" tIns="49473" rIns="98946" bIns="49473"/>
          <a:lstStyle>
            <a:lvl1pPr>
              <a:defRPr sz="30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42878" y="1680211"/>
            <a:ext cx="4468403" cy="4752262"/>
          </a:xfrm>
          <a:prstGeom prst="rect">
            <a:avLst/>
          </a:prstGeom>
        </p:spPr>
        <p:txBody>
          <a:bodyPr lIns="98946" tIns="49473" rIns="98946" bIns="49473"/>
          <a:lstStyle>
            <a:lvl1pPr>
              <a:defRPr sz="3000"/>
            </a:lvl1pPr>
            <a:lvl2pPr>
              <a:defRPr sz="27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3680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857" y="288372"/>
            <a:ext cx="9105424" cy="1200151"/>
          </a:xfrm>
          <a:prstGeom prst="rect">
            <a:avLst/>
          </a:prstGeom>
        </p:spPr>
        <p:txBody>
          <a:bodyPr lIns="98946" tIns="49473" rIns="98946" bIns="49473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858" y="1611870"/>
            <a:ext cx="4470160" cy="671752"/>
          </a:xfrm>
          <a:prstGeom prst="rect">
            <a:avLst/>
          </a:prstGeom>
        </p:spPr>
        <p:txBody>
          <a:bodyPr lIns="98946" tIns="49473" rIns="98946" bIns="49473" anchor="b"/>
          <a:lstStyle>
            <a:lvl1pPr marL="0" indent="0">
              <a:buNone/>
              <a:defRPr sz="2700" b="1"/>
            </a:lvl1pPr>
            <a:lvl2pPr marL="494728" indent="0">
              <a:buNone/>
              <a:defRPr sz="2200" b="1"/>
            </a:lvl2pPr>
            <a:lvl3pPr marL="989457" indent="0">
              <a:buNone/>
              <a:defRPr sz="1900" b="1"/>
            </a:lvl3pPr>
            <a:lvl4pPr marL="1484184" indent="0">
              <a:buNone/>
              <a:defRPr sz="1700" b="1"/>
            </a:lvl4pPr>
            <a:lvl5pPr marL="1978912" indent="0">
              <a:buNone/>
              <a:defRPr sz="1700" b="1"/>
            </a:lvl5pPr>
            <a:lvl6pPr marL="2473639" indent="0">
              <a:buNone/>
              <a:defRPr sz="1700" b="1"/>
            </a:lvl6pPr>
            <a:lvl7pPr marL="2968367" indent="0">
              <a:buNone/>
              <a:defRPr sz="1700" b="1"/>
            </a:lvl7pPr>
            <a:lvl8pPr marL="3463095" indent="0">
              <a:buNone/>
              <a:defRPr sz="1700" b="1"/>
            </a:lvl8pPr>
            <a:lvl9pPr marL="3957823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858" y="2283619"/>
            <a:ext cx="4470160" cy="4148852"/>
          </a:xfrm>
          <a:prstGeom prst="rect">
            <a:avLst/>
          </a:prstGeom>
        </p:spPr>
        <p:txBody>
          <a:bodyPr lIns="98946" tIns="49473" rIns="98946" bIns="49473"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9376" y="1611870"/>
            <a:ext cx="4471916" cy="671752"/>
          </a:xfrm>
          <a:prstGeom prst="rect">
            <a:avLst/>
          </a:prstGeom>
        </p:spPr>
        <p:txBody>
          <a:bodyPr lIns="98946" tIns="49473" rIns="98946" bIns="49473" anchor="b"/>
          <a:lstStyle>
            <a:lvl1pPr marL="0" indent="0">
              <a:buNone/>
              <a:defRPr sz="2700" b="1"/>
            </a:lvl1pPr>
            <a:lvl2pPr marL="494728" indent="0">
              <a:buNone/>
              <a:defRPr sz="2200" b="1"/>
            </a:lvl2pPr>
            <a:lvl3pPr marL="989457" indent="0">
              <a:buNone/>
              <a:defRPr sz="1900" b="1"/>
            </a:lvl3pPr>
            <a:lvl4pPr marL="1484184" indent="0">
              <a:buNone/>
              <a:defRPr sz="1700" b="1"/>
            </a:lvl4pPr>
            <a:lvl5pPr marL="1978912" indent="0">
              <a:buNone/>
              <a:defRPr sz="1700" b="1"/>
            </a:lvl5pPr>
            <a:lvl6pPr marL="2473639" indent="0">
              <a:buNone/>
              <a:defRPr sz="1700" b="1"/>
            </a:lvl6pPr>
            <a:lvl7pPr marL="2968367" indent="0">
              <a:buNone/>
              <a:defRPr sz="1700" b="1"/>
            </a:lvl7pPr>
            <a:lvl8pPr marL="3463095" indent="0">
              <a:buNone/>
              <a:defRPr sz="1700" b="1"/>
            </a:lvl8pPr>
            <a:lvl9pPr marL="3957823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9376" y="2283619"/>
            <a:ext cx="4471916" cy="4148852"/>
          </a:xfrm>
          <a:prstGeom prst="rect">
            <a:avLst/>
          </a:prstGeom>
        </p:spPr>
        <p:txBody>
          <a:bodyPr lIns="98946" tIns="49473" rIns="98946" bIns="49473"/>
          <a:lstStyle>
            <a:lvl1pPr>
              <a:defRPr sz="27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4492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857" y="288372"/>
            <a:ext cx="9105424" cy="1200151"/>
          </a:xfrm>
          <a:prstGeom prst="rect">
            <a:avLst/>
          </a:prstGeom>
        </p:spPr>
        <p:txBody>
          <a:bodyPr lIns="98946" tIns="49473" rIns="98946" bIns="4947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59528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902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879" y="286704"/>
            <a:ext cx="3328469" cy="1220154"/>
          </a:xfrm>
          <a:prstGeom prst="rect">
            <a:avLst/>
          </a:prstGeom>
        </p:spPr>
        <p:txBody>
          <a:bodyPr lIns="98946" tIns="49473" rIns="98946" bIns="49473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520" y="286708"/>
            <a:ext cx="5655761" cy="6145768"/>
          </a:xfrm>
          <a:prstGeom prst="rect">
            <a:avLst/>
          </a:prstGeom>
        </p:spPr>
        <p:txBody>
          <a:bodyPr lIns="98946" tIns="49473" rIns="98946" bIns="49473"/>
          <a:lstStyle>
            <a:lvl1pPr>
              <a:defRPr sz="3500"/>
            </a:lvl1pPr>
            <a:lvl2pPr>
              <a:defRPr sz="30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879" y="1506862"/>
            <a:ext cx="3328469" cy="4925616"/>
          </a:xfrm>
          <a:prstGeom prst="rect">
            <a:avLst/>
          </a:prstGeom>
        </p:spPr>
        <p:txBody>
          <a:bodyPr lIns="98946" tIns="49473" rIns="98946" bIns="49473"/>
          <a:lstStyle>
            <a:lvl1pPr marL="0" indent="0">
              <a:buNone/>
              <a:defRPr sz="1500"/>
            </a:lvl1pPr>
            <a:lvl2pPr marL="494728" indent="0">
              <a:buNone/>
              <a:defRPr sz="1300"/>
            </a:lvl2pPr>
            <a:lvl3pPr marL="989457" indent="0">
              <a:buNone/>
              <a:defRPr sz="1200"/>
            </a:lvl3pPr>
            <a:lvl4pPr marL="1484184" indent="0">
              <a:buNone/>
              <a:defRPr sz="1000"/>
            </a:lvl4pPr>
            <a:lvl5pPr marL="1978912" indent="0">
              <a:buNone/>
              <a:defRPr sz="1000"/>
            </a:lvl5pPr>
            <a:lvl6pPr marL="2473639" indent="0">
              <a:buNone/>
              <a:defRPr sz="1000"/>
            </a:lvl6pPr>
            <a:lvl7pPr marL="2968367" indent="0">
              <a:buNone/>
              <a:defRPr sz="1000"/>
            </a:lvl7pPr>
            <a:lvl8pPr marL="3463095" indent="0">
              <a:buNone/>
              <a:defRPr sz="1000"/>
            </a:lvl8pPr>
            <a:lvl9pPr marL="395782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818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3030" y="5040631"/>
            <a:ext cx="6070283" cy="595079"/>
          </a:xfrm>
          <a:prstGeom prst="rect">
            <a:avLst/>
          </a:prstGeom>
        </p:spPr>
        <p:txBody>
          <a:bodyPr lIns="98946" tIns="49473" rIns="98946" bIns="49473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3030" y="643414"/>
            <a:ext cx="6070283" cy="4320540"/>
          </a:xfrm>
          <a:prstGeom prst="rect">
            <a:avLst/>
          </a:prstGeom>
        </p:spPr>
        <p:txBody>
          <a:bodyPr lIns="98946" tIns="49473" rIns="98946" bIns="49473"/>
          <a:lstStyle>
            <a:lvl1pPr marL="0" indent="0">
              <a:buNone/>
              <a:defRPr sz="3500"/>
            </a:lvl1pPr>
            <a:lvl2pPr marL="494728" indent="0">
              <a:buNone/>
              <a:defRPr sz="3000"/>
            </a:lvl2pPr>
            <a:lvl3pPr marL="989457" indent="0">
              <a:buNone/>
              <a:defRPr sz="2700"/>
            </a:lvl3pPr>
            <a:lvl4pPr marL="1484184" indent="0">
              <a:buNone/>
              <a:defRPr sz="2200"/>
            </a:lvl4pPr>
            <a:lvl5pPr marL="1978912" indent="0">
              <a:buNone/>
              <a:defRPr sz="2200"/>
            </a:lvl5pPr>
            <a:lvl6pPr marL="2473639" indent="0">
              <a:buNone/>
              <a:defRPr sz="2200"/>
            </a:lvl6pPr>
            <a:lvl7pPr marL="2968367" indent="0">
              <a:buNone/>
              <a:defRPr sz="2200"/>
            </a:lvl7pPr>
            <a:lvl8pPr marL="3463095" indent="0">
              <a:buNone/>
              <a:defRPr sz="2200"/>
            </a:lvl8pPr>
            <a:lvl9pPr marL="3957823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3030" y="5635719"/>
            <a:ext cx="6070283" cy="845106"/>
          </a:xfrm>
          <a:prstGeom prst="rect">
            <a:avLst/>
          </a:prstGeom>
        </p:spPr>
        <p:txBody>
          <a:bodyPr lIns="98946" tIns="49473" rIns="98946" bIns="49473"/>
          <a:lstStyle>
            <a:lvl1pPr marL="0" indent="0">
              <a:buNone/>
              <a:defRPr sz="1500"/>
            </a:lvl1pPr>
            <a:lvl2pPr marL="494728" indent="0">
              <a:buNone/>
              <a:defRPr sz="1300"/>
            </a:lvl2pPr>
            <a:lvl3pPr marL="989457" indent="0">
              <a:buNone/>
              <a:defRPr sz="1200"/>
            </a:lvl3pPr>
            <a:lvl4pPr marL="1484184" indent="0">
              <a:buNone/>
              <a:defRPr sz="1000"/>
            </a:lvl4pPr>
            <a:lvl5pPr marL="1978912" indent="0">
              <a:buNone/>
              <a:defRPr sz="1000"/>
            </a:lvl5pPr>
            <a:lvl6pPr marL="2473639" indent="0">
              <a:buNone/>
              <a:defRPr sz="1000"/>
            </a:lvl6pPr>
            <a:lvl7pPr marL="2968367" indent="0">
              <a:buNone/>
              <a:defRPr sz="1000"/>
            </a:lvl7pPr>
            <a:lvl8pPr marL="3463095" indent="0">
              <a:buNone/>
              <a:defRPr sz="1000"/>
            </a:lvl8pPr>
            <a:lvl9pPr marL="395782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7386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857" y="288372"/>
            <a:ext cx="9105424" cy="1200151"/>
          </a:xfrm>
          <a:prstGeom prst="rect">
            <a:avLst/>
          </a:prstGeom>
        </p:spPr>
        <p:txBody>
          <a:bodyPr lIns="98946" tIns="49473" rIns="98946" bIns="4947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857" y="1680211"/>
            <a:ext cx="9105424" cy="4752262"/>
          </a:xfrm>
          <a:prstGeom prst="rect">
            <a:avLst/>
          </a:prstGeom>
        </p:spPr>
        <p:txBody>
          <a:bodyPr vert="eaVert" lIns="98946" tIns="49473" rIns="98946" bIns="4947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348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4925" y="288384"/>
            <a:ext cx="2276356" cy="6144101"/>
          </a:xfrm>
          <a:prstGeom prst="rect">
            <a:avLst/>
          </a:prstGeom>
        </p:spPr>
        <p:txBody>
          <a:bodyPr vert="eaVert" lIns="98946" tIns="49473" rIns="98946" bIns="49473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857" y="288384"/>
            <a:ext cx="6660449" cy="6144101"/>
          </a:xfrm>
          <a:prstGeom prst="rect">
            <a:avLst/>
          </a:prstGeom>
        </p:spPr>
        <p:txBody>
          <a:bodyPr vert="eaVert" lIns="98946" tIns="49473" rIns="98946" bIns="49473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457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857" y="288370"/>
            <a:ext cx="9105424" cy="1200150"/>
          </a:xfrm>
          <a:prstGeom prst="rect">
            <a:avLst/>
          </a:prstGeom>
        </p:spPr>
        <p:txBody>
          <a:bodyPr vert="horz" lIns="101009" tIns="50504" rIns="101009" bIns="50504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857" y="1680211"/>
            <a:ext cx="9105424" cy="4752261"/>
          </a:xfrm>
          <a:prstGeom prst="rect">
            <a:avLst/>
          </a:prstGeom>
        </p:spPr>
        <p:txBody>
          <a:bodyPr vert="horz" lIns="101009" tIns="50504" rIns="101009" bIns="50504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857" y="6674169"/>
            <a:ext cx="2360666" cy="383381"/>
          </a:xfrm>
          <a:prstGeom prst="rect">
            <a:avLst/>
          </a:prstGeom>
        </p:spPr>
        <p:txBody>
          <a:bodyPr vert="horz" lIns="101009" tIns="50504" rIns="101009" bIns="5050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DB5D4E-C94F-4CD3-B437-56D13EA63EB2}" type="datetimeFigureOut">
              <a:rPr lang="es-ES" smtClean="0"/>
              <a:t>26/02/2016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6689" y="6674169"/>
            <a:ext cx="3203760" cy="383381"/>
          </a:xfrm>
          <a:prstGeom prst="rect">
            <a:avLst/>
          </a:prstGeom>
        </p:spPr>
        <p:txBody>
          <a:bodyPr vert="horz" lIns="101009" tIns="50504" rIns="101009" bIns="5050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50615" y="6674169"/>
            <a:ext cx="2360666" cy="383381"/>
          </a:xfrm>
          <a:prstGeom prst="rect">
            <a:avLst/>
          </a:prstGeom>
        </p:spPr>
        <p:txBody>
          <a:bodyPr vert="horz" lIns="101009" tIns="50504" rIns="101009" bIns="5050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77007A-A69E-4212-976E-F7ACD2521200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14" descr="C:\Users\Eleni\Desktop\De compras con la esposa\Diapositiva39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-26504"/>
            <a:ext cx="10106025" cy="72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339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xStyles>
    <p:titleStyle>
      <a:lvl1pPr algn="ctr" defTabSz="1010091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8784" indent="-378784" algn="l" defTabSz="1010091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20698" indent="-315653" algn="l" defTabSz="1010091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62612" indent="-252522" algn="l" defTabSz="1010091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767658" indent="-252522" algn="l" defTabSz="1010091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72702" indent="-252522" algn="l" defTabSz="1010091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7748" indent="-252522" algn="l" defTabSz="1010091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82792" indent="-252522" algn="l" defTabSz="1010091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87837" indent="-252522" algn="l" defTabSz="1010091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92883" indent="-252522" algn="l" defTabSz="1010091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505045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010091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515135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20180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25225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3030270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535315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4040360" algn="l" defTabSz="101009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857" y="6557489"/>
            <a:ext cx="2360666" cy="50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8946" tIns="49473" rIns="98946" bIns="49473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89457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1353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5pPr>
      <a:lvl6pPr marL="494728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6pPr>
      <a:lvl7pPr marL="989457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7pPr>
      <a:lvl8pPr marL="1484184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8pPr>
      <a:lvl9pPr marL="1978912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1045" indent="-371045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03933" indent="-309205" algn="l" rtl="0" fontAlgn="base">
        <a:spcBef>
          <a:spcPct val="20000"/>
        </a:spcBef>
        <a:spcAft>
          <a:spcPct val="0"/>
        </a:spcAft>
        <a:buChar char="–"/>
        <a:defRPr sz="3000">
          <a:solidFill>
            <a:schemeClr val="tx1"/>
          </a:solidFill>
          <a:latin typeface="+mn-lt"/>
          <a:cs typeface="+mn-cs"/>
        </a:defRPr>
      </a:lvl2pPr>
      <a:lvl3pPr marL="1236820" indent="-247364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31548" indent="-247364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26276" indent="-24736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21005" indent="-24736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15731" indent="-24736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10459" indent="-24736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05187" indent="-247364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4728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9457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84184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78912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73639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68367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63095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57823" algn="l" defTabSz="98945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De compras con la esposa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08" y="-170470"/>
            <a:ext cx="10243146" cy="7371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www.gifs-animados.es/nombre-imagenes/h/helen/gifs-animados-helen-831546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14954" y="6259825"/>
            <a:ext cx="1409700" cy="390527"/>
          </a:xfrm>
          <a:prstGeom prst="rect">
            <a:avLst/>
          </a:prstGeom>
          <a:noFill/>
        </p:spPr>
      </p:pic>
      <p:pic>
        <p:nvPicPr>
          <p:cNvPr id="3" name="Picture 3" descr="C:\Users\Eleni\Desktop\De compras con la esposa\Diapositiva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676" y="-144948"/>
            <a:ext cx="10247166" cy="7345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253719" y="6668938"/>
            <a:ext cx="3292683" cy="384717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r>
              <a:rPr lang="es-E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Pps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 creado por </a:t>
            </a:r>
            <a:r>
              <a:rPr lang="es-E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elen</a:t>
            </a:r>
            <a:endParaRPr lang="es-E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7" name="Picture 4" descr="http://www.gifmania.com/Gif-Animados-Tecnologia/Imagenes-Informatica/Ratones-Ordenador/mano-raton-ordenador-4928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9138" y="6650351"/>
            <a:ext cx="852291" cy="5505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7253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  <p:sndAc>
          <p:stSnd loop="1">
            <p:snd r:embed="rId2" name="henry mancini (moon river)322.wav"/>
          </p:stSnd>
        </p:sndAc>
      </p:transition>
    </mc:Choice>
    <mc:Fallback xmlns="">
      <p:transition spd="slow">
        <p:fade/>
        <p:sndAc>
          <p:stSnd loop="1">
            <p:snd r:embed="rId7" name="henry mancini (moon river)32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de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accel="50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De compras con la esposa\Diapositiva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6504"/>
            <a:ext cx="10117139" cy="72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De compras con la esposa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75" y="-26505"/>
            <a:ext cx="10159261" cy="72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029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De compras con la esposa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-26504"/>
            <a:ext cx="10106025" cy="72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50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De compras con la esposa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-71958"/>
            <a:ext cx="10266312" cy="737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076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1" descr="C:\Users\Eleni\Desktop\De compras con la esposa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50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De compras con la esposa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95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De compras con la esposa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-26504"/>
            <a:ext cx="10106025" cy="72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De compras con la esposa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48" y="-15466"/>
            <a:ext cx="10106025" cy="72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89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:\Users\Eleni\Desktop\De compras con la esposa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89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4" descr="C:\Users\Eleni\Desktop\De compras con la esposa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128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2" descr="C:\Users\Eleni\Desktop\De compras con la esposa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62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De compras con la esposa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366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De compras con la esposa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835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De compras con la esposa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98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De compras con la esposa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40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De compras con la esposa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813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De compras con la esposa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4" y="-26504"/>
            <a:ext cx="10106025" cy="722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De compras con la esposa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006" y="-26504"/>
            <a:ext cx="10257631" cy="7253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694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De compras con la esposa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67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De compras con la esposa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959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De compras con la esposa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032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1" descr="C:\Users\Eleni\Desktop\De compras con la esposa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6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De compras con la esposa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76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De compras con la esposa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01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C:\Users\Eleni\Desktop\De compras con la esposa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00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De compras con la esposa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5859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De compras con la esposa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850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De compras con la esposa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692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De compras con la esposa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961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De compras con la espos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31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De compras con la esposa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13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De compras con la esposa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-70961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023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De compras con la esposa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567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De compras con la esposa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365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De compras con la esposa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4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De compras con la esposa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97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De compras con la espos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60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De compras con la esposa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66" y="0"/>
            <a:ext cx="10266312" cy="730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79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ucDANDo_aKE/T8kXmKe7Y2I/AAAAAAAAEMg/O3pzYMyMtTA/s1600/mari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7138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07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De compras con la esposa\Diapositiva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15974"/>
            <a:ext cx="10152188" cy="763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890" y="504106"/>
            <a:ext cx="1574067" cy="130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http://www.gifs-animados.es/nombre-imagenes/h/helen/gifs-animados-helen-831546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14954" y="6704310"/>
            <a:ext cx="1409700" cy="3905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0768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12"/>
            <a:ext cx="10117138" cy="24003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8941" tIns="49471" rIns="98941" bIns="49471" anchor="ctr"/>
          <a:lstStyle/>
          <a:p>
            <a:pPr defTabSz="98941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2"/>
            <a:ext cx="10117138" cy="52806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8941" tIns="49471" rIns="98941" bIns="49471" anchor="ctr"/>
          <a:lstStyle/>
          <a:p>
            <a:pPr algn="ctr" defTabSz="98941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2049" y="1"/>
            <a:ext cx="5395807" cy="164020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1"/>
            <a:ext cx="10117138" cy="25775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8941" tIns="49471" rIns="98941" bIns="49471">
            <a:spAutoFit/>
          </a:bodyPr>
          <a:lstStyle/>
          <a:p>
            <a:pPr algn="ctr" defTabSz="989410" fontAlgn="base">
              <a:spcBef>
                <a:spcPct val="50000"/>
              </a:spcBef>
              <a:spcAft>
                <a:spcPct val="0"/>
              </a:spcAft>
            </a:pPr>
            <a:r>
              <a:rPr lang="es-ES" sz="65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4643" y="4960620"/>
            <a:ext cx="2950832" cy="170804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8941" tIns="49471" rIns="98941" bIns="49471">
            <a:spAutoFit/>
          </a:bodyPr>
          <a:lstStyle/>
          <a:p>
            <a:pPr algn="ctr" defTabSz="989410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89410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8903" y="4400554"/>
            <a:ext cx="2613594" cy="248031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8404" y="5120642"/>
            <a:ext cx="1348952" cy="104013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20393"/>
            <a:ext cx="590166" cy="56006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680463"/>
            <a:ext cx="590166" cy="56006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40533"/>
            <a:ext cx="590166" cy="56006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00603"/>
            <a:ext cx="590166" cy="5600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929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window dir="vert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20</Words>
  <Application>Microsoft Office PowerPoint</Application>
  <PresentationFormat>Personalizado</PresentationFormat>
  <Paragraphs>3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 compras con la esposa</dc:title>
  <dc:creator>HelenVC</dc:creator>
  <cp:keywords>Me encanta ir de compras</cp:keywords>
  <cp:lastModifiedBy>Usuario</cp:lastModifiedBy>
  <cp:revision>19</cp:revision>
  <dcterms:created xsi:type="dcterms:W3CDTF">2016-02-21T18:24:28Z</dcterms:created>
  <dcterms:modified xsi:type="dcterms:W3CDTF">2016-02-26T16:50:02Z</dcterms:modified>
</cp:coreProperties>
</file>