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73" r:id="rId4"/>
    <p:sldId id="262" r:id="rId5"/>
    <p:sldId id="263" r:id="rId6"/>
    <p:sldId id="264" r:id="rId7"/>
    <p:sldId id="265" r:id="rId8"/>
    <p:sldId id="267" r:id="rId9"/>
    <p:sldId id="268" r:id="rId10"/>
    <p:sldId id="269" r:id="rId11"/>
    <p:sldId id="270" r:id="rId12"/>
    <p:sldId id="271" r:id="rId13"/>
    <p:sldId id="272" r:id="rId14"/>
    <p:sldId id="276" r:id="rId15"/>
    <p:sldId id="278" r:id="rId16"/>
    <p:sldId id="277" r:id="rId17"/>
    <p:sldId id="279" r:id="rId18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5e23EOWXfptFhdSQIgbrA==" hashData="VI6H6uXUPbEGUxJnU/ZFmoX5Ks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17/09/2013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17/09/2013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17/09/2013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17/09/2013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17/09/2013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17/09/2013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DB852-6FFF-48AF-9F94-A8A73192216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082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17/09/2013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2DE61E3-C341-4938-AE3F-F12EE4629A7A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01 Mis docu. Backup\Mis imágenes\Diseño gráfico1\Iluminado0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" t="202" r="331" b="202"/>
          <a:stretch/>
        </p:blipFill>
        <p:spPr bwMode="auto">
          <a:xfrm>
            <a:off x="0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373831" y="1203598"/>
            <a:ext cx="6408712" cy="2736304"/>
          </a:xfrm>
          <a:prstGeom prst="rect">
            <a:avLst/>
          </a:prstGeom>
          <a:solidFill>
            <a:schemeClr val="bg1"/>
          </a:solidFill>
          <a:ln w="381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2" name="1 Rectángulo"/>
          <p:cNvSpPr/>
          <p:nvPr/>
        </p:nvSpPr>
        <p:spPr>
          <a:xfrm>
            <a:off x="1658932" y="1635646"/>
            <a:ext cx="582614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CURSOS RÁPIDOS</a:t>
            </a:r>
          </a:p>
          <a:p>
            <a:pPr algn="ctr"/>
            <a:r>
              <a:rPr lang="es-E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EN DOS PASOS</a:t>
            </a:r>
            <a:endParaRPr lang="es-ES" sz="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j-lt"/>
            </a:endParaRPr>
          </a:p>
        </p:txBody>
      </p:sp>
      <p:pic>
        <p:nvPicPr>
          <p:cNvPr id="6" name="Picture 2" descr="C:\01 Mis docu. Backup\Mis imágenes\Diseño gráfico1\Iluminado0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" t="202" r="331" b="202"/>
          <a:stretch/>
        </p:blipFill>
        <p:spPr bwMode="auto">
          <a:xfrm>
            <a:off x="-3613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flip dir="l"/>
        <p:sndAc>
          <p:stSnd loop="1">
            <p:snd r:embed="rId2" name="La Bamba (Samba)   Ballroom Dancing.wav.wav"/>
          </p:stSnd>
        </p:sndAc>
      </p:transition>
    </mc:Choice>
    <mc:Fallback>
      <p:transition spd="slow">
        <p:fade/>
        <p:sndAc>
          <p:stSnd loop="1">
            <p:snd r:embed="rId2" name="La Bamba (Samba)   Ballroom Dancing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Diseño gráfico1\Amarillo naranj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" t="202" r="227" b="202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3831" y="1203598"/>
            <a:ext cx="6408712" cy="2736304"/>
          </a:xfrm>
          <a:prstGeom prst="rect">
            <a:avLst/>
          </a:prstGeom>
          <a:solidFill>
            <a:schemeClr val="tx1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" name="2 Rectángulo"/>
          <p:cNvSpPr/>
          <p:nvPr/>
        </p:nvSpPr>
        <p:spPr>
          <a:xfrm>
            <a:off x="2286000" y="1635646"/>
            <a:ext cx="4572000" cy="19082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+mj-lt"/>
              </a:rPr>
              <a:t>CÓMO BAJAR DE PESO</a:t>
            </a:r>
            <a:r>
              <a:rPr lang="es-CO" sz="2800" b="1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endParaRPr lang="es-CO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1 - Cierre la boca,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y</a:t>
            </a:r>
          </a:p>
          <a:p>
            <a:endParaRPr lang="es-CO" sz="24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2 - Póngase a hacer ejercicios.</a:t>
            </a:r>
          </a:p>
        </p:txBody>
      </p:sp>
      <p:pic>
        <p:nvPicPr>
          <p:cNvPr id="5" name="Picture 2" descr="C:\01 Mis docu. Backup\Mis imágenes\Diseño gráfico1\Amarillo naranj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" t="202" r="227" b="202"/>
          <a:stretch/>
        </p:blipFill>
        <p:spPr bwMode="auto">
          <a:xfrm>
            <a:off x="6187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Diseño gráfico1\Con estrella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" t="202" r="114" b="202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3831" y="1203598"/>
            <a:ext cx="6408712" cy="2736304"/>
          </a:xfrm>
          <a:prstGeom prst="rect">
            <a:avLst/>
          </a:prstGeom>
          <a:solidFill>
            <a:schemeClr val="tx1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2 Rectángulo"/>
          <p:cNvSpPr/>
          <p:nvPr/>
        </p:nvSpPr>
        <p:spPr>
          <a:xfrm>
            <a:off x="2286000" y="1635646"/>
            <a:ext cx="4572000" cy="19082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+mj-lt"/>
              </a:rPr>
              <a:t>CURSO DE ADMINISTRACIÓN</a:t>
            </a:r>
            <a:r>
              <a:rPr lang="es-CO" sz="2800" b="1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endParaRPr lang="es-CO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1 - No gaste lo que no tiene,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y</a:t>
            </a:r>
          </a:p>
          <a:p>
            <a:endParaRPr lang="es-CO" sz="24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2 - Deje de pedir prestado.</a:t>
            </a:r>
          </a:p>
        </p:txBody>
      </p:sp>
      <p:pic>
        <p:nvPicPr>
          <p:cNvPr id="5" name="Picture 2" descr="C:\01 Mis docu. Backup\Mis imágenes\Diseño gráfico1\Con estrella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" t="202" r="114" b="202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Diseño gráfico1\Cosmos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" t="202" r="115" b="202"/>
          <a:stretch/>
        </p:blipFill>
        <p:spPr bwMode="auto">
          <a:xfrm>
            <a:off x="1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3831" y="1203598"/>
            <a:ext cx="6408712" cy="2736304"/>
          </a:xfrm>
          <a:prstGeom prst="rect">
            <a:avLst/>
          </a:prstGeom>
          <a:solidFill>
            <a:schemeClr val="tx1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2 Rectángulo"/>
          <p:cNvSpPr/>
          <p:nvPr/>
        </p:nvSpPr>
        <p:spPr>
          <a:xfrm>
            <a:off x="1907704" y="1517759"/>
            <a:ext cx="54006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b="1" dirty="0">
                <a:solidFill>
                  <a:schemeClr val="bg1"/>
                </a:solidFill>
                <a:latin typeface="+mj-lt"/>
              </a:rPr>
              <a:t>CÓMO </a:t>
            </a:r>
            <a:r>
              <a:rPr lang="es-CO" sz="2800" b="1" dirty="0" smtClean="0">
                <a:solidFill>
                  <a:schemeClr val="bg1"/>
                </a:solidFill>
                <a:latin typeface="+mj-lt"/>
              </a:rPr>
              <a:t>MEJORAR </a:t>
            </a:r>
            <a:r>
              <a:rPr lang="es-CO" sz="2800" b="1" dirty="0">
                <a:solidFill>
                  <a:schemeClr val="bg1"/>
                </a:solidFill>
                <a:latin typeface="+mj-lt"/>
              </a:rPr>
              <a:t>SU AUTOESTIMA</a:t>
            </a:r>
            <a:r>
              <a:rPr lang="es-CO" sz="2800" b="1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endParaRPr lang="es-CO" sz="28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1 - Quiérase mucho así como está, y</a:t>
            </a: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2 - Que le importe un bledo lo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que</a:t>
            </a: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     piensen los demás.</a:t>
            </a:r>
            <a:endParaRPr lang="es-CO" sz="24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5" name="Picture 2" descr="C:\01 Mis docu. Backup\Mis imágenes\Diseño gráfico1\Cosmos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" t="202" r="115" b="202"/>
          <a:stretch/>
        </p:blipFill>
        <p:spPr bwMode="auto">
          <a:xfrm>
            <a:off x="-14766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Diseño gráfico1\Verdes gri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202" r="182" b="202"/>
          <a:stretch/>
        </p:blipFill>
        <p:spPr bwMode="auto">
          <a:xfrm>
            <a:off x="1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3831" y="1203598"/>
            <a:ext cx="6408712" cy="2736304"/>
          </a:xfrm>
          <a:prstGeom prst="rect">
            <a:avLst/>
          </a:prstGeom>
          <a:solidFill>
            <a:schemeClr val="tx1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2 Rectángulo"/>
          <p:cNvSpPr/>
          <p:nvPr/>
        </p:nvSpPr>
        <p:spPr>
          <a:xfrm>
            <a:off x="2286000" y="1563638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+mj-lt"/>
              </a:rPr>
              <a:t>SUPERACIÓN PERSONAL</a:t>
            </a:r>
            <a:r>
              <a:rPr lang="es-CO" sz="2800" b="1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endParaRPr lang="es-CO" sz="28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1 - Deje de hacerse el pendejo, y</a:t>
            </a:r>
          </a:p>
          <a:p>
            <a:endParaRPr lang="es-CO" sz="2400" b="1" dirty="0" smtClean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2 - Póngase a trabajar.</a:t>
            </a:r>
            <a:endParaRPr lang="es-CO" sz="24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5" name="Picture 2" descr="C:\01 Mis docu. Backup\Mis imágenes\Diseño gráfico1\Verdes gri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202" r="182" b="202"/>
          <a:stretch/>
        </p:blipFill>
        <p:spPr bwMode="auto">
          <a:xfrm>
            <a:off x="-12006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Diseño gráfico1\Café amarill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" t="202" r="69" b="202"/>
          <a:stretch/>
        </p:blipFill>
        <p:spPr bwMode="auto">
          <a:xfrm>
            <a:off x="0" y="1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3831" y="1203598"/>
            <a:ext cx="6408712" cy="2736304"/>
          </a:xfrm>
          <a:prstGeom prst="rect">
            <a:avLst/>
          </a:prstGeom>
          <a:solidFill>
            <a:schemeClr val="tx1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2 Rectángulo"/>
          <p:cNvSpPr/>
          <p:nvPr/>
        </p:nvSpPr>
        <p:spPr>
          <a:xfrm>
            <a:off x="1547664" y="1563638"/>
            <a:ext cx="61206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+mj-lt"/>
              </a:rPr>
              <a:t>CÓMO ENCONTRAR PAREJA</a:t>
            </a:r>
            <a:r>
              <a:rPr lang="es-CO" sz="2800" b="1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endParaRPr lang="es-CO" sz="28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1 - No hay gente hecha a la medida de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sus</a:t>
            </a: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     caprichos, y</a:t>
            </a:r>
            <a:endParaRPr lang="es-CO" sz="24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2 - Por favor, piérdale el miedo a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estar solo.</a:t>
            </a:r>
            <a:endParaRPr lang="es-CO" sz="24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5" name="Picture 2" descr="C:\01 Mis docu. Backup\Mis imágenes\Diseño gráfico1\Café amarill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" t="202" r="69" b="202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Diseño gráfico1\Amatista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" t="202" r="218" b="202"/>
          <a:stretch/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3831" y="1203598"/>
            <a:ext cx="6408712" cy="2736304"/>
          </a:xfrm>
          <a:prstGeom prst="rect">
            <a:avLst/>
          </a:prstGeom>
          <a:solidFill>
            <a:schemeClr val="tx1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2 Rectángulo"/>
          <p:cNvSpPr/>
          <p:nvPr/>
        </p:nvSpPr>
        <p:spPr>
          <a:xfrm>
            <a:off x="1763688" y="1671647"/>
            <a:ext cx="5616624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+mj-lt"/>
              </a:rPr>
              <a:t>CURSO DE AUTOSANACIÓN</a:t>
            </a:r>
            <a:r>
              <a:rPr lang="es-CO" sz="2800" b="1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endParaRPr lang="es-CO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1 - Perdónese sus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pendejadas, y</a:t>
            </a:r>
          </a:p>
          <a:p>
            <a:endParaRPr lang="es-CO" sz="24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2 - Perdone las pendejadas de los demás.</a:t>
            </a:r>
          </a:p>
        </p:txBody>
      </p:sp>
      <p:pic>
        <p:nvPicPr>
          <p:cNvPr id="5" name="Picture 2" descr="C:\01 Mis docu. Backup\Mis imágenes\Diseño gráfico1\Amatista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" t="202" r="218" b="202"/>
          <a:stretch/>
        </p:blipFill>
        <p:spPr bwMode="auto">
          <a:xfrm>
            <a:off x="0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Diseño gráfico1\Brillant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202" r="182" b="202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3831" y="1203598"/>
            <a:ext cx="6408712" cy="2736304"/>
          </a:xfrm>
          <a:prstGeom prst="rect">
            <a:avLst/>
          </a:prstGeom>
          <a:solidFill>
            <a:schemeClr val="tx1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2 Rectángulo"/>
          <p:cNvSpPr/>
          <p:nvPr/>
        </p:nvSpPr>
        <p:spPr>
          <a:xfrm>
            <a:off x="1763688" y="1599639"/>
            <a:ext cx="5688632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+mj-lt"/>
              </a:rPr>
              <a:t>CÓMO HABLAR BIEN EN PÚBLICO</a:t>
            </a:r>
            <a:r>
              <a:rPr lang="es-CO" sz="2800" b="1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endParaRPr lang="es-CO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1 - No tenga miedo a decir pendejadas,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y</a:t>
            </a:r>
          </a:p>
          <a:p>
            <a:endParaRPr lang="es-CO" sz="24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2 - Si ya las dijo, no se calle; siga hablando.</a:t>
            </a:r>
          </a:p>
        </p:txBody>
      </p:sp>
      <p:pic>
        <p:nvPicPr>
          <p:cNvPr id="5" name="Picture 2" descr="C:\01 Mis docu. Backup\Mis imágenes\Diseño gráfico1\Brillant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202" r="182" b="202"/>
          <a:stretch/>
        </p:blipFill>
        <p:spPr bwMode="auto">
          <a:xfrm>
            <a:off x="6187" y="-18004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Diseño gráfico1\Azul sobre negr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" t="202" r="218" b="202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3831" y="1203598"/>
            <a:ext cx="6408712" cy="2736304"/>
          </a:xfrm>
          <a:prstGeom prst="rect">
            <a:avLst/>
          </a:prstGeom>
          <a:solidFill>
            <a:schemeClr val="tx1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2 Rectángulo"/>
          <p:cNvSpPr/>
          <p:nvPr/>
        </p:nvSpPr>
        <p:spPr>
          <a:xfrm>
            <a:off x="1763688" y="1517759"/>
            <a:ext cx="568863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+mj-lt"/>
              </a:rPr>
              <a:t>PARA MEJORAR SU IMAGEN</a:t>
            </a:r>
            <a:r>
              <a:rPr lang="es-CO" sz="2800" b="1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pPr algn="ctr"/>
            <a:endParaRPr lang="es-CO" sz="28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1 - Báñese, péinese y lávese los dientes, y</a:t>
            </a: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2 - Luego cuando salga de su casa,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camine</a:t>
            </a: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     siempre ¡</a:t>
            </a:r>
            <a:r>
              <a:rPr lang="es-CO" sz="2400" b="1" dirty="0" err="1" smtClean="0">
                <a:solidFill>
                  <a:schemeClr val="bg1"/>
                </a:solidFill>
                <a:latin typeface="+mj-lt"/>
              </a:rPr>
              <a:t>Derechiiiito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!!!!.</a:t>
            </a:r>
            <a:endParaRPr lang="es-CO" sz="24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5" name="Picture 2" descr="C:\01 Mis docu. Backup\Mis imágenes\Diseño gráfico1\Azul sobre negr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" t="202" r="218" b="202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Diseño gráfico1\Iluminado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" t="202" r="218" b="202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3831" y="1203598"/>
            <a:ext cx="6408712" cy="2736304"/>
          </a:xfrm>
          <a:prstGeom prst="rect">
            <a:avLst/>
          </a:prstGeom>
          <a:solidFill>
            <a:schemeClr val="tx1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2 Rectángulo"/>
          <p:cNvSpPr/>
          <p:nvPr/>
        </p:nvSpPr>
        <p:spPr>
          <a:xfrm>
            <a:off x="2286000" y="1517759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+mj-lt"/>
              </a:rPr>
              <a:t>MODALES Y ETIQUETA</a:t>
            </a:r>
            <a:r>
              <a:rPr lang="es-CO" sz="2800" b="1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pPr algn="ctr"/>
            <a:endParaRPr lang="es-CO" sz="28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1 - Salude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siempre, y</a:t>
            </a:r>
          </a:p>
          <a:p>
            <a:endParaRPr lang="es-CO" sz="24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2 - Mastique con la boca cerrada.</a:t>
            </a:r>
          </a:p>
        </p:txBody>
      </p:sp>
      <p:pic>
        <p:nvPicPr>
          <p:cNvPr id="5" name="Picture 2" descr="C:\01 Mis docu. Backup\Mis imágenes\Diseño gráfico1\Iluminado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" t="202" r="218" b="202"/>
          <a:stretch/>
        </p:blipFill>
        <p:spPr bwMode="auto">
          <a:xfrm>
            <a:off x="-3642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Diseño gráfico1\Sutíl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" t="202" r="218" b="202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3831" y="1203598"/>
            <a:ext cx="6408712" cy="2736304"/>
          </a:xfrm>
          <a:prstGeom prst="rect">
            <a:avLst/>
          </a:prstGeom>
          <a:solidFill>
            <a:schemeClr val="tx1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2 Rectángulo"/>
          <p:cNvSpPr/>
          <p:nvPr/>
        </p:nvSpPr>
        <p:spPr>
          <a:xfrm>
            <a:off x="1907704" y="1517759"/>
            <a:ext cx="54006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+mj-lt"/>
              </a:rPr>
              <a:t>CURSO DE LIDERAZGO</a:t>
            </a:r>
            <a:r>
              <a:rPr lang="es-CO" sz="2800" b="1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pPr algn="ctr"/>
            <a:endParaRPr lang="es-CO" sz="28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1 - Pida las cosas con bolas y sin miedo,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y</a:t>
            </a:r>
          </a:p>
          <a:p>
            <a:endParaRPr lang="es-CO" sz="24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2 - Siempre dé el ejemplo</a:t>
            </a:r>
          </a:p>
        </p:txBody>
      </p:sp>
      <p:pic>
        <p:nvPicPr>
          <p:cNvPr id="5" name="Picture 2" descr="C:\01 Mis docu. Backup\Mis imágenes\Diseño gráfico1\Sutíl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" t="202" r="218" b="202"/>
          <a:stretch/>
        </p:blipFill>
        <p:spPr bwMode="auto">
          <a:xfrm>
            <a:off x="-4223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Diseño gráfico1\Fractal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202" r="182" b="202"/>
          <a:stretch/>
        </p:blipFill>
        <p:spPr bwMode="auto">
          <a:xfrm>
            <a:off x="1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3831" y="1203598"/>
            <a:ext cx="6408712" cy="2736304"/>
          </a:xfrm>
          <a:prstGeom prst="rect">
            <a:avLst/>
          </a:prstGeom>
          <a:solidFill>
            <a:schemeClr val="tx1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2 Rectángulo"/>
          <p:cNvSpPr/>
          <p:nvPr/>
        </p:nvSpPr>
        <p:spPr>
          <a:xfrm>
            <a:off x="2286000" y="1563638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+mj-lt"/>
              </a:rPr>
              <a:t>CURSO DE VALORES</a:t>
            </a:r>
            <a:r>
              <a:rPr lang="es-CO" sz="2800" b="1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pPr algn="ctr"/>
            <a:endParaRPr lang="es-CO" sz="28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1 - No joda a su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prójimo, y</a:t>
            </a:r>
          </a:p>
          <a:p>
            <a:endParaRPr lang="es-CO" sz="24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2 - Siempre que pueda, ayúdelo.</a:t>
            </a:r>
          </a:p>
        </p:txBody>
      </p:sp>
      <p:pic>
        <p:nvPicPr>
          <p:cNvPr id="5" name="Picture 2" descr="C:\01 Mis docu. Backup\Mis imágenes\Diseño gráfico1\Fractal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202" r="182" b="202"/>
          <a:stretch/>
        </p:blipFill>
        <p:spPr bwMode="auto">
          <a:xfrm>
            <a:off x="0" y="22939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Diseño gráfico1\Ondas cruzadas color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202" r="182" b="202"/>
          <a:stretch/>
        </p:blipFill>
        <p:spPr bwMode="auto">
          <a:xfrm>
            <a:off x="1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3831" y="1203598"/>
            <a:ext cx="6408712" cy="2736304"/>
          </a:xfrm>
          <a:prstGeom prst="rect">
            <a:avLst/>
          </a:prstGeom>
          <a:solidFill>
            <a:schemeClr val="tx1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2 Rectángulo"/>
          <p:cNvSpPr/>
          <p:nvPr/>
        </p:nvSpPr>
        <p:spPr>
          <a:xfrm>
            <a:off x="1763688" y="1599639"/>
            <a:ext cx="5616624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schemeClr val="bg1"/>
                </a:solidFill>
                <a:latin typeface="+mj-lt"/>
              </a:rPr>
              <a:t>CURSO DE AUTOCRÍTICA</a:t>
            </a:r>
            <a:r>
              <a:rPr lang="es-CO" sz="2800" b="1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endParaRPr lang="es-CO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1 - Siempre mírese bien en el espejo,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y</a:t>
            </a:r>
          </a:p>
          <a:p>
            <a:endParaRPr lang="es-CO" sz="24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2 - Dígase sus verdades aunque le duelan.</a:t>
            </a:r>
          </a:p>
        </p:txBody>
      </p:sp>
      <p:pic>
        <p:nvPicPr>
          <p:cNvPr id="5" name="Picture 2" descr="C:\01 Mis docu. Backup\Mis imágenes\Diseño gráfico1\Ondas cruzadas color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202" r="182" b="202"/>
          <a:stretch/>
        </p:blipFill>
        <p:spPr bwMode="auto">
          <a:xfrm>
            <a:off x="-12964" y="2668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38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Diseño gráfico1\Corazon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" t="202" r="218" b="202"/>
          <a:stretch/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3831" y="1203598"/>
            <a:ext cx="6408712" cy="2736304"/>
          </a:xfrm>
          <a:prstGeom prst="rect">
            <a:avLst/>
          </a:prstGeom>
          <a:solidFill>
            <a:schemeClr val="tx1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2 Rectángulo"/>
          <p:cNvSpPr/>
          <p:nvPr/>
        </p:nvSpPr>
        <p:spPr>
          <a:xfrm>
            <a:off x="1763688" y="1517759"/>
            <a:ext cx="56166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dirty="0" smtClean="0">
                <a:solidFill>
                  <a:schemeClr val="bg1"/>
                </a:solidFill>
                <a:latin typeface="+mj-lt"/>
              </a:rPr>
              <a:t>PARA UN MATRIMONIO </a:t>
            </a:r>
            <a:r>
              <a:rPr lang="es-CO" sz="2800" b="1" dirty="0">
                <a:solidFill>
                  <a:schemeClr val="bg1"/>
                </a:solidFill>
                <a:latin typeface="+mj-lt"/>
              </a:rPr>
              <a:t>FELIZ</a:t>
            </a:r>
            <a:r>
              <a:rPr lang="es-CO" sz="2800" b="1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endParaRPr lang="es-CO" sz="28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1 - No monte cachos,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y</a:t>
            </a:r>
          </a:p>
          <a:p>
            <a:endParaRPr lang="es-CO" sz="24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2 - Cumpla con sus obligaciones, sea feliz.</a:t>
            </a:r>
          </a:p>
        </p:txBody>
      </p:sp>
      <p:pic>
        <p:nvPicPr>
          <p:cNvPr id="5" name="Picture 2" descr="C:\01 Mis docu. Backup\Mis imágenes\Diseño gráfico1\Corazon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" t="202" r="218" b="202"/>
          <a:stretch/>
        </p:blipFill>
        <p:spPr bwMode="auto">
          <a:xfrm>
            <a:off x="10925" y="-1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38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01 Mis docu. Backup\Mis imágenes\Diseño gráfico1\Eléctrico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" t="202" r="218" b="202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73831" y="483518"/>
            <a:ext cx="6408712" cy="2380332"/>
          </a:xfrm>
          <a:prstGeom prst="rect">
            <a:avLst/>
          </a:prstGeom>
          <a:solidFill>
            <a:schemeClr val="tx1"/>
          </a:solidFill>
          <a:ln>
            <a:solidFill>
              <a:srgbClr val="EAEA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2 Rectángulo"/>
          <p:cNvSpPr/>
          <p:nvPr/>
        </p:nvSpPr>
        <p:spPr>
          <a:xfrm>
            <a:off x="1475656" y="555526"/>
            <a:ext cx="61926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700" b="1" dirty="0">
                <a:solidFill>
                  <a:schemeClr val="bg1"/>
                </a:solidFill>
                <a:latin typeface="+mj-lt"/>
              </a:rPr>
              <a:t>CRECIMIENTO EMOCIONAL Y ESPIRITUAL</a:t>
            </a:r>
            <a:r>
              <a:rPr lang="es-CO" sz="2700" b="1" dirty="0" smtClean="0">
                <a:solidFill>
                  <a:schemeClr val="bg1"/>
                </a:solidFill>
                <a:latin typeface="+mj-lt"/>
              </a:rPr>
              <a:t>:</a:t>
            </a:r>
          </a:p>
          <a:p>
            <a:endParaRPr lang="es-CO" sz="2700" b="1" dirty="0">
              <a:solidFill>
                <a:schemeClr val="bg1"/>
              </a:solidFill>
              <a:latin typeface="+mj-lt"/>
            </a:endParaRP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1 - Deje de tenerse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lástima, </a:t>
            </a:r>
            <a:r>
              <a:rPr lang="es-CO" sz="2400" b="1" dirty="0">
                <a:solidFill>
                  <a:schemeClr val="bg1"/>
                </a:solidFill>
                <a:latin typeface="+mj-lt"/>
              </a:rPr>
              <a:t>y</a:t>
            </a: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2 - Deje de echarle la culpa a los demás de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sus</a:t>
            </a:r>
          </a:p>
          <a:p>
            <a:r>
              <a:rPr lang="es-CO" sz="24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2400" b="1" dirty="0" smtClean="0">
                <a:solidFill>
                  <a:schemeClr val="bg1"/>
                </a:solidFill>
                <a:latin typeface="+mj-lt"/>
              </a:rPr>
              <a:t>     fracasos.</a:t>
            </a:r>
            <a:endParaRPr lang="es-CO" sz="2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i="1" dirty="0">
                <a:solidFill>
                  <a:schemeClr val="bg1"/>
                </a:solidFill>
                <a:latin typeface="+mj-lt"/>
              </a:rPr>
              <a:t>Autor desconocido.</a:t>
            </a:r>
          </a:p>
        </p:txBody>
      </p:sp>
      <p:grpSp>
        <p:nvGrpSpPr>
          <p:cNvPr id="8" name="7 Grupo"/>
          <p:cNvGrpSpPr/>
          <p:nvPr/>
        </p:nvGrpSpPr>
        <p:grpSpPr>
          <a:xfrm>
            <a:off x="210964" y="3075806"/>
            <a:ext cx="8368958" cy="1880919"/>
            <a:chOff x="210964" y="3075806"/>
            <a:chExt cx="8368958" cy="1880919"/>
          </a:xfrm>
        </p:grpSpPr>
        <p:grpSp>
          <p:nvGrpSpPr>
            <p:cNvPr id="7" name="6 Grupo"/>
            <p:cNvGrpSpPr/>
            <p:nvPr/>
          </p:nvGrpSpPr>
          <p:grpSpPr>
            <a:xfrm>
              <a:off x="2318236" y="3075806"/>
              <a:ext cx="4536504" cy="1152128"/>
              <a:chOff x="2318236" y="3579862"/>
              <a:chExt cx="4536504" cy="1152128"/>
            </a:xfrm>
          </p:grpSpPr>
          <p:sp>
            <p:nvSpPr>
              <p:cNvPr id="6" name="5 Rectángulo"/>
              <p:cNvSpPr/>
              <p:nvPr/>
            </p:nvSpPr>
            <p:spPr>
              <a:xfrm>
                <a:off x="2318236" y="3579862"/>
                <a:ext cx="4536504" cy="1152128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rgbClr val="EAEAE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4" name="3 CuadroTexto"/>
              <p:cNvSpPr txBox="1"/>
              <p:nvPr/>
            </p:nvSpPr>
            <p:spPr>
              <a:xfrm>
                <a:off x="2534260" y="3736195"/>
                <a:ext cx="4099520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s-CO" sz="1600" b="1" dirty="0" smtClean="0">
                    <a:solidFill>
                      <a:schemeClr val="bg1"/>
                    </a:solidFill>
                    <a:latin typeface="+mj-lt"/>
                  </a:rPr>
                  <a:t>Música: La Bamba - </a:t>
                </a:r>
                <a:r>
                  <a:rPr lang="es-CO" sz="1600" b="1" i="1" dirty="0" err="1" smtClean="0">
                    <a:solidFill>
                      <a:schemeClr val="bg1"/>
                    </a:solidFill>
                    <a:latin typeface="+mj-lt"/>
                  </a:rPr>
                  <a:t>Ballroom</a:t>
                </a:r>
                <a:r>
                  <a:rPr lang="es-CO" sz="1600" b="1" i="1" dirty="0" smtClean="0">
                    <a:solidFill>
                      <a:schemeClr val="bg1"/>
                    </a:solidFill>
                    <a:latin typeface="+mj-lt"/>
                  </a:rPr>
                  <a:t> </a:t>
                </a:r>
                <a:r>
                  <a:rPr lang="es-CO" sz="1600" b="1" i="1" dirty="0" err="1" smtClean="0">
                    <a:solidFill>
                      <a:schemeClr val="bg1"/>
                    </a:solidFill>
                    <a:latin typeface="+mj-lt"/>
                  </a:rPr>
                  <a:t>Dancing</a:t>
                </a:r>
                <a:endParaRPr lang="es-CO" sz="1600" b="1" i="1" dirty="0" smtClean="0">
                  <a:solidFill>
                    <a:schemeClr val="bg1"/>
                  </a:solidFill>
                  <a:latin typeface="+mj-lt"/>
                </a:endParaRPr>
              </a:p>
              <a:p>
                <a:pPr algn="ctr"/>
                <a:r>
                  <a:rPr lang="es-CO" sz="1600" b="1" dirty="0" smtClean="0">
                    <a:solidFill>
                      <a:schemeClr val="bg1"/>
                    </a:solidFill>
                    <a:latin typeface="+mj-lt"/>
                  </a:rPr>
                  <a:t>Realización general: </a:t>
                </a:r>
                <a:r>
                  <a:rPr lang="es-CO" sz="1600" b="1" i="1" dirty="0" smtClean="0">
                    <a:solidFill>
                      <a:schemeClr val="bg1"/>
                    </a:solidFill>
                    <a:latin typeface="+mj-lt"/>
                  </a:rPr>
                  <a:t>Rodrigo Valencia Cardona</a:t>
                </a:r>
              </a:p>
              <a:p>
                <a:pPr algn="ctr"/>
                <a:r>
                  <a:rPr lang="es-CO" sz="1600" b="1" dirty="0" smtClean="0">
                    <a:solidFill>
                      <a:schemeClr val="bg1"/>
                    </a:solidFill>
                    <a:latin typeface="+mj-lt"/>
                  </a:rPr>
                  <a:t>Medellín-Colombia</a:t>
                </a:r>
                <a:endParaRPr lang="es-CO" sz="1600" b="1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  <p:sp>
          <p:nvSpPr>
            <p:cNvPr id="5" name="4 CuadroTexto"/>
            <p:cNvSpPr txBox="1"/>
            <p:nvPr/>
          </p:nvSpPr>
          <p:spPr>
            <a:xfrm>
              <a:off x="210964" y="4371950"/>
              <a:ext cx="8368958" cy="584775"/>
            </a:xfrm>
            <a:prstGeom prst="rect">
              <a:avLst/>
            </a:prstGeom>
            <a:solidFill>
              <a:schemeClr val="tx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600" b="1" dirty="0" smtClean="0">
                  <a:solidFill>
                    <a:schemeClr val="bg1"/>
                  </a:solidFill>
                  <a:latin typeface="+mj-lt"/>
                </a:rPr>
                <a:t>Para ver esta presentación en vídeo, entra a </a:t>
              </a:r>
              <a:r>
                <a:rPr lang="es-CO" sz="1600" b="1" dirty="0" err="1" smtClean="0">
                  <a:solidFill>
                    <a:schemeClr val="bg1"/>
                  </a:solidFill>
                  <a:latin typeface="+mj-lt"/>
                </a:rPr>
                <a:t>Youtube</a:t>
              </a:r>
              <a:r>
                <a:rPr lang="es-CO" sz="1600" b="1" dirty="0" smtClean="0">
                  <a:solidFill>
                    <a:schemeClr val="bg1"/>
                  </a:solidFill>
                  <a:latin typeface="+mj-lt"/>
                </a:rPr>
                <a:t> y escribes: Ve más allá de Rodrigo Valencia </a:t>
              </a:r>
            </a:p>
            <a:p>
              <a:pPr algn="ctr"/>
              <a:r>
                <a:rPr lang="es-CO" sz="1600" b="1" dirty="0" smtClean="0">
                  <a:solidFill>
                    <a:schemeClr val="bg1"/>
                  </a:solidFill>
                  <a:latin typeface="+mj-lt"/>
                </a:rPr>
                <a:t>haces </a:t>
              </a:r>
              <a:r>
                <a:rPr lang="es-CO" sz="1600" b="1" dirty="0" err="1" smtClean="0">
                  <a:solidFill>
                    <a:schemeClr val="bg1"/>
                  </a:solidFill>
                  <a:latin typeface="+mj-lt"/>
                </a:rPr>
                <a:t>click</a:t>
              </a:r>
              <a:r>
                <a:rPr lang="es-CO" sz="1600" b="1" dirty="0" smtClean="0">
                  <a:solidFill>
                    <a:schemeClr val="bg1"/>
                  </a:solidFill>
                  <a:latin typeface="+mj-lt"/>
                </a:rPr>
                <a:t> sobre mi foto  y ahí lo encontrarás; el vídeo es animado.</a:t>
              </a:r>
              <a:endParaRPr lang="es-CO" sz="1600" b="1" dirty="0">
                <a:solidFill>
                  <a:schemeClr val="bg1"/>
                </a:solidFill>
                <a:latin typeface="+mj-lt"/>
              </a:endParaRPr>
            </a:p>
          </p:txBody>
        </p:sp>
      </p:grpSp>
      <p:pic>
        <p:nvPicPr>
          <p:cNvPr id="11" name="Picture 2" descr="C:\01 Mis docu. Backup\Mis imágenes\Diseño gráfico1\Eléctrico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" t="202" r="218" b="202"/>
          <a:stretch/>
        </p:blipFill>
        <p:spPr bwMode="auto">
          <a:xfrm>
            <a:off x="-4204" y="10147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038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448</Words>
  <Application>Microsoft Office PowerPoint</Application>
  <PresentationFormat>Presentación en pantalla (16:9)</PresentationFormat>
  <Paragraphs>106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31</cp:revision>
  <dcterms:created xsi:type="dcterms:W3CDTF">2013-05-29T02:56:16Z</dcterms:created>
  <dcterms:modified xsi:type="dcterms:W3CDTF">2013-09-17T22:55:03Z</dcterms:modified>
</cp:coreProperties>
</file>