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notesMasterIdLst>
    <p:notesMasterId r:id="rId13"/>
  </p:notes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0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nglYVZBOl6ZgdgNq0Selw==" hashData="2fv9jD7/ORb0VbqBWXxGnMQxdQ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85DFF-30E9-494C-9349-6DFABCDA7B87}" type="datetimeFigureOut">
              <a:rPr lang="es-MX" smtClean="0"/>
              <a:t>24/03/2015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E6CEF8-9D04-40C7-8EBF-83CC99848FD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14036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6425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09514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53598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468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93642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13639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10961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13322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99369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38021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05389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9805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978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277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3593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2174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3586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837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0677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2778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4656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8931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637828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014549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43777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6320722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424120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928319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05238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315848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0809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001290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691627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3/24/2015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75258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833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milio\Desktop\87450d1358730567-gif-animados-de-animales-graciosos-perro_amigable_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772816"/>
            <a:ext cx="4117876" cy="308840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182316" y="1951673"/>
            <a:ext cx="4765948" cy="36375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Butt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4 verdades INDISCUTIBLES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Miralas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y </a:t>
            </a:r>
            <a:r>
              <a:rPr lang="es-MX" sz="40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riamos </a:t>
            </a:r>
            <a:r>
              <a:rPr lang="es-MX" sz="40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juntos !!!</a:t>
            </a:r>
            <a:endParaRPr lang="es-MX" sz="40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8123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0000">
        <p14:glitter pattern="hexagon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9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900"/>
                            </p:stCondLst>
                            <p:childTnLst>
                              <p:par>
                                <p:cTn id="1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908720"/>
            <a:ext cx="4572000" cy="193899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1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CAMINAR FUESE SALUDABLE, 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CARTERO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....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 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SERÍA INMORTAL !!!</a:t>
            </a:r>
            <a:endParaRPr lang="es-MX" sz="32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3074" name="Picture 2" descr="C:\Users\Emilio\Desktop\Imagen-animada-Cartero-1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613" y="2708920"/>
            <a:ext cx="3753595" cy="290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48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000">
        <p:fade/>
        <p:sndAc>
          <p:stSnd>
            <p:snd r:embed="rId2" name="Ema -  1 yakety sax.wav"/>
          </p:stSnd>
        </p:sndAc>
      </p:transition>
    </mc:Choice>
    <mc:Fallback>
      <p:transition spd="slow" advTm="22000">
        <p:fade/>
        <p:sndAc>
          <p:stSnd>
            <p:snd r:embed="rId2" name="Ema -  1 yakety sa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4422591"/>
            <a:ext cx="5166320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2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BALLENA NADA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DÍA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ENTERO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SÓLO COME PESCADO, 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SÓLO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BEBE AGUA   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...ES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GORDA !.</a:t>
            </a:r>
            <a:endParaRPr lang="es-MX" sz="32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4098" name="Picture 2" descr="C:\Users\Emilio\Desktop\Gif-animado-de-ballen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472" y="404664"/>
            <a:ext cx="5760640" cy="4343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74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2484909"/>
            <a:ext cx="4572000" cy="180818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1705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3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lnSpc>
                <a:spcPts val="1705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ts val="1705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CONEJO CORRE, 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SALTA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ES VEGETARIANO,  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... VIVE SOLAMENTE 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8 a 10 AÑOS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32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5122" name="Picture 2" descr="C:\Users\Emilio\Desktop\tambor_salta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79" y="1376066"/>
            <a:ext cx="3735681" cy="421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408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>
        <p:fad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468685"/>
            <a:ext cx="4572000" cy="180818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1705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4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lnSpc>
                <a:spcPts val="1705"/>
              </a:lnSpc>
              <a:spcBef>
                <a:spcPts val="0"/>
              </a:spcBef>
              <a:spcAft>
                <a:spcPts val="0"/>
              </a:spcAft>
            </a:pP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ts val="1705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TORTUGA NO CORRE,  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SALTA,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LLEGA ÚLTIMA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</a:t>
            </a:r>
            <a:endParaRPr lang="es-MX" sz="20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 APURA POR NADA... Y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VIVE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450 </a:t>
            </a:r>
            <a:r>
              <a:rPr lang="es-MX" sz="20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AÑOS !!!</a:t>
            </a:r>
            <a:endParaRPr lang="es-MX" sz="32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6146" name="Picture 2" descr="C:\Users\Emilio\Desktop\gifs-tortugas-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0984" y="2325816"/>
            <a:ext cx="3475912" cy="311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5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00">
        <p:fade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86000" y="802098"/>
            <a:ext cx="4572000" cy="75469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40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CONCLUSIÓN:</a:t>
            </a:r>
            <a:endParaRPr lang="es-MX" sz="32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7170" name="Picture 2" descr="C:\Users\Emilio\Desktop\imagenes-animad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1603970"/>
            <a:ext cx="5686425" cy="470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37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496" y="2492896"/>
            <a:ext cx="5598368" cy="17912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¡¡¡... A </a:t>
            </a:r>
            <a:r>
              <a:rPr lang="es-MX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LA </a:t>
            </a:r>
            <a:r>
              <a:rPr lang="es-MX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MIEEEEEEERDA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 </a:t>
            </a:r>
            <a:r>
              <a:rPr lang="es-MX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CON EL EJERCICIO </a:t>
            </a:r>
            <a:endParaRPr lang="es-MX" sz="32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elvetica"/>
              <a:ea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y </a:t>
            </a:r>
            <a:r>
              <a:rPr lang="es-MX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LA DIETA</a:t>
            </a:r>
            <a:r>
              <a:rPr lang="es-MX" sz="3200" b="1" dirty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elvetica"/>
                <a:ea typeface="Times New Roman"/>
              </a:rPr>
              <a:t>... !!!</a:t>
            </a:r>
            <a:endParaRPr lang="es-MX" sz="32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6" name="Picture 2" descr="C:\Users\Emilio\Desktop\Anciano-2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22228"/>
            <a:ext cx="3456384" cy="3778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5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fad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21:12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24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Yakety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sax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Boots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Randolph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448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107</Words>
  <Application>Microsoft Office PowerPoint</Application>
  <PresentationFormat>Presentación en pantalla (4:3)</PresentationFormat>
  <Paragraphs>54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9</vt:i4>
      </vt:variant>
    </vt:vector>
  </HeadingPairs>
  <TitlesOfParts>
    <vt:vector size="18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 verdades indiscutibles…</dc:title>
  <dc:creator>Eaglenest</dc:creator>
  <cp:lastModifiedBy>Eaglenest</cp:lastModifiedBy>
  <cp:revision>9</cp:revision>
  <dcterms:created xsi:type="dcterms:W3CDTF">2015-03-21T13:32:37Z</dcterms:created>
  <dcterms:modified xsi:type="dcterms:W3CDTF">2015-03-25T03:29:02Z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