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15" r:id="rId3"/>
    <p:sldId id="316" r:id="rId4"/>
    <p:sldId id="308" r:id="rId5"/>
    <p:sldId id="283" r:id="rId6"/>
    <p:sldId id="318" r:id="rId7"/>
    <p:sldId id="267" r:id="rId8"/>
    <p:sldId id="265" r:id="rId9"/>
    <p:sldId id="292" r:id="rId10"/>
    <p:sldId id="324" r:id="rId11"/>
    <p:sldId id="287" r:id="rId12"/>
    <p:sldId id="284" r:id="rId13"/>
    <p:sldId id="319" r:id="rId14"/>
    <p:sldId id="320" r:id="rId15"/>
    <p:sldId id="321" r:id="rId16"/>
    <p:sldId id="323" r:id="rId17"/>
    <p:sldId id="322" r:id="rId18"/>
    <p:sldId id="301" r:id="rId19"/>
    <p:sldId id="302" r:id="rId20"/>
    <p:sldId id="303" r:id="rId21"/>
    <p:sldId id="304" r:id="rId22"/>
    <p:sldId id="306" r:id="rId23"/>
    <p:sldId id="307" r:id="rId24"/>
    <p:sldId id="328" r:id="rId25"/>
    <p:sldId id="305" r:id="rId26"/>
    <p:sldId id="309" r:id="rId27"/>
    <p:sldId id="329" r:id="rId28"/>
    <p:sldId id="310" r:id="rId29"/>
    <p:sldId id="311" r:id="rId30"/>
    <p:sldId id="312" r:id="rId31"/>
    <p:sldId id="313" r:id="rId32"/>
    <p:sldId id="314" r:id="rId33"/>
    <p:sldId id="300" r:id="rId34"/>
    <p:sldId id="264" r:id="rId35"/>
    <p:sldId id="325" r:id="rId36"/>
    <p:sldId id="266" r:id="rId37"/>
    <p:sldId id="280" r:id="rId38"/>
    <p:sldId id="268" r:id="rId39"/>
    <p:sldId id="257" r:id="rId40"/>
    <p:sldId id="260" r:id="rId41"/>
    <p:sldId id="258" r:id="rId42"/>
    <p:sldId id="326" r:id="rId43"/>
    <p:sldId id="259" r:id="rId44"/>
    <p:sldId id="269" r:id="rId45"/>
    <p:sldId id="290" r:id="rId46"/>
    <p:sldId id="271" r:id="rId47"/>
    <p:sldId id="277" r:id="rId48"/>
    <p:sldId id="281" r:id="rId49"/>
    <p:sldId id="282" r:id="rId50"/>
    <p:sldId id="286" r:id="rId51"/>
    <p:sldId id="317" r:id="rId52"/>
    <p:sldId id="327" r:id="rId53"/>
    <p:sldId id="262" r:id="rId54"/>
    <p:sldId id="270" r:id="rId55"/>
    <p:sldId id="272" r:id="rId56"/>
    <p:sldId id="331" r:id="rId5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OADQApTRDG4H3m6ockP3Q" hashData="qUMSRROqI0NrSXVsSn1mQwYMdD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55"/>
    <p:penClr>
      <a:srgbClr val="FF0000"/>
    </p:penClr>
  </p:showPr>
  <p:clrMru>
    <a:srgbClr val="C0C0C0"/>
    <a:srgbClr val="D4D4D4"/>
    <a:srgbClr val="7E7E7E"/>
    <a:srgbClr val="878787"/>
    <a:srgbClr val="969696"/>
    <a:srgbClr val="7F7F7F"/>
    <a:srgbClr val="666666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2351" autoAdjust="0"/>
    <p:restoredTop sz="94715" autoAdjust="0"/>
  </p:normalViewPr>
  <p:slideViewPr>
    <p:cSldViewPr>
      <p:cViewPr>
        <p:scale>
          <a:sx n="60" d="100"/>
          <a:sy n="60" d="100"/>
        </p:scale>
        <p:origin x="-582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ADBC3A-82F2-4AF9-965D-8BF1BE84FB67}" type="datetimeFigureOut">
              <a:rPr lang="es-ES" smtClean="0"/>
              <a:pPr/>
              <a:t>30/01/2014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0F712-3958-47E6-B22C-2AF950697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0F712-3958-47E6-B22C-2AF950697E1A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B1D1B-0129-426B-AEDD-4CBDC0BBCE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9639E-89F7-4146-AF28-5A83782B5C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80997-7BF4-4568-859C-3F0A725047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6880B-593C-4AA6-A56A-F63E536E68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8A280-3A5C-406C-9C9A-469C8687EE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44D52-B50B-493B-BCD5-488D5466C5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EE20A-A542-47F7-9DF1-38253E4362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714612" y="1857364"/>
            <a:ext cx="3566293" cy="20907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8A5D4-311A-4631-8FF7-1D8893B934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991B4-018C-4EDE-9A84-4851768BC5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D28CC-CCC1-4B40-B777-838FC89D23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0CE06D-AFD1-4272-8E54-5D06FFC2A6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A63EE36-CC89-4F9B-955C-45CBA937C2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28600" y="38100"/>
            <a:ext cx="9601200" cy="6819900"/>
          </a:xfrm>
          <a:prstGeom prst="rect">
            <a:avLst/>
          </a:prstGeom>
          <a:noFill/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5899378"/>
            <a:ext cx="1295321" cy="95862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random/>
    <p:sndAc>
      <p:stSnd loop="1">
        <p:snd r:embed="rId3" name="Vals Vienes-Andre Rieu - Carnaval De Venec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9" name="Picture 3" descr="C:\Users\Eleni\Desktop\imagenes mis pps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13748768_014c_1024x20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82589"/>
            <a:ext cx="7229475" cy="647541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86414" y="0"/>
            <a:ext cx="3357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b="1" dirty="0">
                <a:solidFill>
                  <a:srgbClr val="000099"/>
                </a:solidFill>
              </a:rPr>
              <a:t> </a:t>
            </a:r>
            <a:r>
              <a:rPr lang="es-ES" sz="2400" b="1" dirty="0">
                <a:solidFill>
                  <a:srgbClr val="00009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ES MUY SENCILLO, LOS PERSONAJES DE LOS CUADROS COBRAN VIDA, Y SALEN A DAR UN PASEO</a:t>
            </a:r>
            <a:endParaRPr lang="es-ES" sz="2400" dirty="0">
              <a:solidFill>
                <a:srgbClr val="0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42976" y="585789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C:\Users\Eleni\Desktop\imagenes mis pps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" y="0"/>
            <a:ext cx="9201150" cy="6819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7" name="Picture 3" descr="C:\Users\Eleni\Desktop\imagenes mis pps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-85725"/>
            <a:ext cx="931545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42875" y="-9525"/>
            <a:ext cx="942975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2400" y="-57150"/>
            <a:ext cx="9448800" cy="6972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794" y="-76200"/>
            <a:ext cx="5395930" cy="7010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:\Users\Eleni\Desktop\imagenes mis pps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-76200"/>
            <a:ext cx="4667266" cy="6934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9" name="Picture 11" descr="C:\Users\Eleni\Desktop\imagenes mis pps\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85750" y="-76200"/>
            <a:ext cx="9715500" cy="6934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http://blogs.20minutos.es/trasdos/files/2014/01/John-Everett-Millais-Opheli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215238" cy="450059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://blogs.20minutos.es/trasdos/files/2014/01/Enrique-Simonet-Anatomia-del-corazo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14422"/>
            <a:ext cx="7143800" cy="428628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http://blogs.20minutos.es/trasdos/files/2014/01/William-Adolphe-Bouguereau-A-Young-Girl-Defending-Herself-Against-Ero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215238" cy="457203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http://blogs.20minutos.es/trasdos/files/2014/01/Luis-Ricardo-Falero-Witches-going-to-their-Sabbat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14422"/>
            <a:ext cx="6929486" cy="44291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http://blogs.20minutos.es/trasdos/files/2014/01/William-Adolphe-Bouguereau-Le-Baise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7215238" cy="44291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7625" y="-9525"/>
            <a:ext cx="923925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05900" cy="7524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8575" y="-19050"/>
            <a:ext cx="9201150" cy="6896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C:\Users\Eleni\Desktop\imagenes mis pps\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00025" y="-9525"/>
            <a:ext cx="954405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C:\Users\Eleni\Desktop\imagenes mis pps\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23825" y="-47625"/>
            <a:ext cx="9391650" cy="6953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0" y="0"/>
            <a:ext cx="9239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stateunrato.files.wordpress.com/2011/11/85e444dac7d8.gif%3Fw%3D320%26h%3D24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7215238" cy="557216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715140" y="478632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0" y="550070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57150" y="-28575"/>
            <a:ext cx="9258300" cy="6915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2400" y="-47625"/>
            <a:ext cx="9448800" cy="6953250"/>
          </a:xfrm>
          <a:prstGeom prst="rect">
            <a:avLst/>
          </a:prstGeom>
          <a:noFill/>
        </p:spPr>
      </p:pic>
      <p:pic>
        <p:nvPicPr>
          <p:cNvPr id="28675" name="Picture 3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2400" y="-47625"/>
            <a:ext cx="9448800" cy="6953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stateunrato.files.wordpress.com/2011/11/f33127d734c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85728"/>
            <a:ext cx="4857784" cy="621510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57818" y="6000768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</a:t>
            </a: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Helen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13" y="-1"/>
            <a:ext cx="9572626" cy="69199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00100" y="-1357346"/>
            <a:ext cx="7105650" cy="89725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-57150"/>
            <a:ext cx="9315450" cy="6972300"/>
          </a:xfrm>
          <a:prstGeom prst="rect">
            <a:avLst/>
          </a:prstGeom>
          <a:noFill/>
        </p:spPr>
      </p:pic>
      <p:pic>
        <p:nvPicPr>
          <p:cNvPr id="2051" name="Picture 3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-57150"/>
            <a:ext cx="9315450" cy="6972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42875" y="-57150"/>
            <a:ext cx="9429750" cy="6972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7625" y="-495300"/>
            <a:ext cx="9239250" cy="7848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7625" y="-161925"/>
            <a:ext cx="9239250" cy="7181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66675" y="-209550"/>
            <a:ext cx="9277350" cy="7277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2"/>
          <a:srcRect t="-420"/>
          <a:stretch>
            <a:fillRect/>
          </a:stretch>
        </p:blipFill>
        <p:spPr bwMode="auto">
          <a:xfrm>
            <a:off x="2214546" y="0"/>
            <a:ext cx="4786346" cy="68294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23825" y="-209550"/>
            <a:ext cx="9391650" cy="7277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904875" y="38100"/>
            <a:ext cx="10953750" cy="6781800"/>
          </a:xfrm>
          <a:prstGeom prst="rect">
            <a:avLst/>
          </a:prstGeom>
          <a:noFill/>
        </p:spPr>
      </p:pic>
      <p:pic>
        <p:nvPicPr>
          <p:cNvPr id="8195" name="Picture 3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88" y="0"/>
            <a:ext cx="10953750" cy="6781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9525"/>
            <a:ext cx="9315450" cy="683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2400" y="-95250"/>
            <a:ext cx="9448800" cy="7048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95250" y="-57150"/>
            <a:ext cx="9334500" cy="6972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8100" y="-247650"/>
            <a:ext cx="9220200" cy="7353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estateunrato.files.wordpress.com/2011/11/b535338ecbe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14356"/>
            <a:ext cx="6715172" cy="521497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14744" y="5500702"/>
            <a:ext cx="1143008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Gabriola" pitchFamily="82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Gabriola" pitchFamily="82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95250" y="-85725"/>
            <a:ext cx="93345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8575" y="-19050"/>
            <a:ext cx="9201150" cy="6896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90500" y="9525"/>
            <a:ext cx="9525000" cy="683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5" y="-28575"/>
            <a:ext cx="9086850" cy="6915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848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09575" y="-28575"/>
            <a:ext cx="9963150" cy="6915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14300" y="-85725"/>
            <a:ext cx="93726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71450" y="-85725"/>
            <a:ext cx="94869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2075" y="0"/>
            <a:ext cx="6419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-28575"/>
            <a:ext cx="9315450" cy="6915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3875" y="19050"/>
            <a:ext cx="8096250" cy="6819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48774" cy="6877050"/>
          </a:xfrm>
          <a:prstGeom prst="rect">
            <a:avLst/>
          </a:prstGeom>
          <a:noFill/>
        </p:spPr>
      </p:pic>
      <p:pic>
        <p:nvPicPr>
          <p:cNvPr id="4" name="Picture 10" descr="http://c.universalscraps.com/files/sp/buen.dia/buen_dia_00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038801"/>
            <a:ext cx="1947830" cy="18191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2264" y="4214818"/>
            <a:ext cx="20681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58016" y="4857760"/>
            <a:ext cx="15520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:Helen</a:t>
            </a:r>
            <a:endParaRPr lang="es-ES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Fogos</Template>
  <TotalTime>0</TotalTime>
  <Words>145</Words>
  <Application>Microsoft Office PowerPoint</Application>
  <PresentationFormat>Presentación en pantalla (4:3)</PresentationFormat>
  <Paragraphs>81</Paragraphs>
  <Slides>55</Slides>
  <Notes>40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Design padrão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Cuando cierran los museos..</dc:title>
  <dc:creator/>
  <cp:lastModifiedBy/>
  <cp:revision>1</cp:revision>
  <dcterms:created xsi:type="dcterms:W3CDTF">2014-01-28T15:02:26Z</dcterms:created>
  <dcterms:modified xsi:type="dcterms:W3CDTF">2014-01-30T16:40:16Z</dcterms:modified>
  <cp:category>curiosos</cp:category>
  <cp:contentStatus>Final</cp:contentStatus>
</cp:coreProperties>
</file>