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9"/>
  </p:notesMasterIdLst>
  <p:sldIdLst>
    <p:sldId id="256" r:id="rId3"/>
    <p:sldId id="258" r:id="rId4"/>
    <p:sldId id="257" r:id="rId5"/>
    <p:sldId id="259" r:id="rId6"/>
    <p:sldId id="260" r:id="rId7"/>
    <p:sldId id="261" r:id="rId8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CNkEC5g6G8OM/aauXa6VVw" hashData="3/57+psASGomkrnjqU3zzP26y3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0" d="100"/>
          <a:sy n="60" d="100"/>
        </p:scale>
        <p:origin x="-90" y="-2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5158F277-B0F4-42F3-ACD0-F485A1B83273}" type="datetimeFigureOut">
              <a:rPr lang="es-ES"/>
              <a:pPr>
                <a:defRPr/>
              </a:pPr>
              <a:t>16/08/2012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99E156D0-108D-4159-B240-3647B708439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 smtClean="0">
              <a:blipFill>
                <a:blip r:embed="rId3"/>
                <a:stretch>
                  <a:fillRect/>
                </a:stretch>
              </a:blipFill>
            </a:endParaRPr>
          </a:p>
        </p:txBody>
      </p:sp>
      <p:sp>
        <p:nvSpPr>
          <p:cNvPr id="819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F529A78-70D1-4169-BA23-B487572BD3D0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9F0BC0-5D6D-4348-AF11-ED099C5E8EFD}" type="datetimeFigureOut">
              <a:rPr lang="es-ES"/>
              <a:pPr>
                <a:defRPr/>
              </a:pPr>
              <a:t>16/08/2012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D0EF9A-8F0B-470E-A392-BB7920A8B70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A7489F-25AE-41BD-A409-AA9F7D174873}" type="datetimeFigureOut">
              <a:rPr lang="es-ES"/>
              <a:pPr>
                <a:defRPr/>
              </a:pPr>
              <a:t>16/08/2012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9195B4-2372-4231-8294-82D1AD68EDD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CF4FCC-7AE4-476D-B62E-994E5CD12753}" type="datetimeFigureOut">
              <a:rPr lang="es-ES"/>
              <a:pPr>
                <a:defRPr/>
              </a:pPr>
              <a:t>16/08/2012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A92CA6-EC33-466E-8599-6673B216D4A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2CE74E-3954-40C2-B7E7-004D8B672FC1}" type="datetimeFigureOut">
              <a:rPr lang="es-ES"/>
              <a:pPr>
                <a:defRPr/>
              </a:pPr>
              <a:t>16/08/2012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D92E67-E100-4B95-8741-933451A2013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472A46-BBA7-4C07-8802-E67490B116C1}" type="datetimeFigureOut">
              <a:rPr lang="es-ES"/>
              <a:pPr>
                <a:defRPr/>
              </a:pPr>
              <a:t>16/08/2012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2F6530-FA7E-4C74-9D04-5736B38CEE3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66128E-9FC2-42B4-A413-74ED75C9D5E2}" type="datetimeFigureOut">
              <a:rPr lang="es-ES"/>
              <a:pPr>
                <a:defRPr/>
              </a:pPr>
              <a:t>16/08/2012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694ECF-2634-4E16-B48D-40490B57A0D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414A56-2493-4BA3-9D9E-53C0DBE4541C}" type="datetimeFigureOut">
              <a:rPr lang="es-ES"/>
              <a:pPr>
                <a:defRPr/>
              </a:pPr>
              <a:t>16/08/2012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66A3B6-65CC-4EE1-9C42-59290EBC304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B4864C-FA02-4222-8D91-B8E4DFAD7A32}" type="datetimeFigureOut">
              <a:rPr lang="es-ES"/>
              <a:pPr>
                <a:defRPr/>
              </a:pPr>
              <a:t>16/08/2012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5024F7-1F75-46B7-AD7C-55ACFBD196D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932078-4AC8-4575-8B9F-D48D6B4C59FC}" type="datetimeFigureOut">
              <a:rPr lang="es-ES"/>
              <a:pPr>
                <a:defRPr/>
              </a:pPr>
              <a:t>16/08/2012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7880B6-D612-4B83-A087-494AD20EF83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5BA2A1-35EC-424A-BB00-5C349991F0F7}" type="datetimeFigureOut">
              <a:rPr lang="es-ES"/>
              <a:pPr>
                <a:defRPr/>
              </a:pPr>
              <a:t>16/08/2012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9B1649-2A36-46BE-A97D-6D98B5E9323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AF0A8B-FDD5-4D69-BC5D-F5AFD03487F3}" type="datetimeFigureOut">
              <a:rPr lang="es-ES"/>
              <a:pPr>
                <a:defRPr/>
              </a:pPr>
              <a:t>16/08/2012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475E18-FD31-464D-9FBE-4A325A5B87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D70943-98E1-40B8-ABFC-543513B1796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92B166D-E3C6-40CF-9AF0-512F8F72DE54}" type="datetimeFigureOut">
              <a:rPr lang="es-ES"/>
              <a:pPr>
                <a:defRPr/>
              </a:pPr>
              <a:t>16/08/2012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B0050D7-A96B-4F93-A8B7-19E7C20EFE9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25CD5AA-9D1E-4CFC-8F4A-DDE46325B5D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9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10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11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3"/>
            <a:stretch>
              <a:fillRect/>
            </a:stretch>
          </a:blipFill>
          <a:ln/>
          <a:effectLst>
            <a:softEdge rad="635000"/>
          </a:effectLst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 smtClean="0"/>
          </a:p>
        </p:txBody>
      </p:sp>
      <p:sp>
        <p:nvSpPr>
          <p:cNvPr id="4" name="3 CuadroTexto"/>
          <p:cNvSpPr txBox="1"/>
          <p:nvPr/>
        </p:nvSpPr>
        <p:spPr>
          <a:xfrm>
            <a:off x="1214414" y="4000504"/>
            <a:ext cx="6686446" cy="172354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400" b="1" dirty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    Corto… gracioso…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400" b="1" dirty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ingenioso y </a:t>
            </a:r>
            <a:r>
              <a:rPr lang="es-ES" sz="4400" b="1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concreto... </a:t>
            </a:r>
            <a:r>
              <a:rPr lang="es-ES" sz="3600" b="1" dirty="0">
                <a:latin typeface="Curlz MT" pitchFamily="82" charset="0"/>
              </a:rPr>
              <a:t> </a:t>
            </a:r>
            <a:endParaRPr lang="es-ES" sz="3600" dirty="0">
              <a:latin typeface="Curlz MT" pitchFamily="82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+mn-lt"/>
            </a:endParaRPr>
          </a:p>
        </p:txBody>
      </p:sp>
      <p:pic>
        <p:nvPicPr>
          <p:cNvPr id="2055" name="4 Imagen" descr="avion18.gif"/>
          <p:cNvPicPr>
            <a:picLocks noChangeAspect="1"/>
          </p:cNvPicPr>
          <p:nvPr/>
        </p:nvPicPr>
        <p:blipFill>
          <a:blip r:embed="rId4">
            <a:lum bright="-30000" contrast="30000"/>
          </a:blip>
          <a:srcRect/>
          <a:stretch>
            <a:fillRect/>
          </a:stretch>
        </p:blipFill>
        <p:spPr bwMode="auto">
          <a:xfrm>
            <a:off x="2286000" y="1143000"/>
            <a:ext cx="4071938" cy="321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5000">
    <p:sndAc>
      <p:stSnd>
        <p:snd r:embed="rId2" name="james bond 007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 smtClean="0"/>
          </a:p>
        </p:txBody>
      </p:sp>
      <p:pic>
        <p:nvPicPr>
          <p:cNvPr id="4" name="3 Imagen" descr="tumblr_lkdt42eh971qfxb0n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15125" y="857250"/>
            <a:ext cx="2678113" cy="552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karikatur-matrix-mann-cdi345-36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V="1">
            <a:off x="-1857420" y="5319383"/>
            <a:ext cx="81162" cy="109881"/>
          </a:xfrm>
          <a:prstGeom prst="rect">
            <a:avLst/>
          </a:prstGeom>
          <a:scene3d>
            <a:camera prst="perspectiveContrastingRightFacing"/>
            <a:lightRig rig="threePt" dir="t"/>
          </a:scene3d>
        </p:spPr>
      </p:pic>
      <p:sp>
        <p:nvSpPr>
          <p:cNvPr id="6" name="5 CuadroTexto"/>
          <p:cNvSpPr txBox="1"/>
          <p:nvPr/>
        </p:nvSpPr>
        <p:spPr>
          <a:xfrm>
            <a:off x="3143250" y="357188"/>
            <a:ext cx="3643313" cy="58166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atin typeface="+mn-lt"/>
              </a:rPr>
              <a:t/>
            </a:r>
            <a:br>
              <a:rPr lang="es-ES" dirty="0">
                <a:latin typeface="+mn-lt"/>
              </a:rPr>
            </a:br>
            <a:r>
              <a:rPr lang="es-ES" dirty="0">
                <a:latin typeface="+mn-lt"/>
              </a:rPr>
              <a:t> 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PE" sz="2400" dirty="0">
                <a:solidFill>
                  <a:schemeClr val="accent2">
                    <a:lumMod val="75000"/>
                  </a:schemeClr>
                </a:solidFill>
                <a:latin typeface="Kristen ITC" pitchFamily="66" charset="0"/>
              </a:rPr>
              <a:t>Un pasajero es recibido en la cabina de Primera Clase de un Boeing 777 por una bellísima azafata que le ofrece una copa de champagne</a:t>
            </a:r>
            <a:endParaRPr lang="es-ES" sz="2400" dirty="0">
              <a:solidFill>
                <a:schemeClr val="accent2">
                  <a:lumMod val="75000"/>
                </a:schemeClr>
              </a:solidFill>
              <a:latin typeface="Kristen ITC" pitchFamily="66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PE" sz="2400" b="1" dirty="0">
                <a:solidFill>
                  <a:schemeClr val="accent2">
                    <a:lumMod val="75000"/>
                  </a:schemeClr>
                </a:solidFill>
                <a:latin typeface="Kristen ITC" pitchFamily="66" charset="0"/>
              </a:rPr>
              <a:t>     “Cual es su nombre señorita, si no es indiscreción?”</a:t>
            </a:r>
            <a:endParaRPr lang="es-ES" sz="2400" dirty="0">
              <a:solidFill>
                <a:schemeClr val="accent2">
                  <a:lumMod val="75000"/>
                </a:schemeClr>
              </a:solidFill>
              <a:latin typeface="Kristen ITC" pitchFamily="66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solidFill>
                  <a:schemeClr val="accent2">
                    <a:lumMod val="75000"/>
                  </a:schemeClr>
                </a:solidFill>
                <a:latin typeface="Kristen ITC" pitchFamily="66" charset="0"/>
              </a:rPr>
              <a:t>“Mercedes señor,” 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dirty="0">
                <a:solidFill>
                  <a:schemeClr val="accent2">
                    <a:lumMod val="75000"/>
                  </a:schemeClr>
                </a:solidFill>
                <a:latin typeface="Kristen ITC" pitchFamily="66" charset="0"/>
              </a:rPr>
              <a:t>responde ella.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PE" sz="2400" dirty="0">
                <a:solidFill>
                  <a:schemeClr val="accent2">
                    <a:lumMod val="75000"/>
                  </a:schemeClr>
                </a:solidFill>
                <a:latin typeface="Kristen ITC" pitchFamily="66" charset="0"/>
              </a:rPr>
              <a:t>   </a:t>
            </a:r>
            <a:r>
              <a:rPr lang="es-PE" sz="2400" b="1" dirty="0">
                <a:solidFill>
                  <a:schemeClr val="accent2">
                    <a:lumMod val="75000"/>
                  </a:schemeClr>
                </a:solidFill>
                <a:latin typeface="Kristen ITC" pitchFamily="66" charset="0"/>
              </a:rPr>
              <a:t> </a:t>
            </a:r>
            <a:endParaRPr lang="es-ES" sz="2400" dirty="0">
              <a:solidFill>
                <a:schemeClr val="accent2">
                  <a:lumMod val="75000"/>
                </a:schemeClr>
              </a:solidFill>
              <a:latin typeface="Kristen ITC" pitchFamily="66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2400" dirty="0">
              <a:solidFill>
                <a:schemeClr val="accent2">
                  <a:lumMod val="75000"/>
                </a:schemeClr>
              </a:solidFill>
              <a:latin typeface="Kristen ITC" pitchFamily="66" charset="0"/>
            </a:endParaRPr>
          </a:p>
        </p:txBody>
      </p:sp>
      <p:pic>
        <p:nvPicPr>
          <p:cNvPr id="8" name="7 Imagen" descr="cdi38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357222" y="-357214"/>
            <a:ext cx="4143403" cy="7504979"/>
          </a:xfrm>
          <a:prstGeom prst="rect">
            <a:avLst/>
          </a:prstGeom>
          <a:scene3d>
            <a:camera prst="perspectiveContrastingRightFacing"/>
            <a:lightRig rig="threePt" dir="t"/>
          </a:scene3d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" b="1" dirty="0" smtClean="0"/>
              <a:t>                          </a:t>
            </a:r>
            <a:endParaRPr lang="es-ES" dirty="0" smtClean="0"/>
          </a:p>
        </p:txBody>
      </p:sp>
      <p:pic>
        <p:nvPicPr>
          <p:cNvPr id="4100" name="3 Imagen" descr="tumblr_lkdt42eh971qfxb0n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80200" y="1071563"/>
            <a:ext cx="2463800" cy="50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214313" y="785813"/>
            <a:ext cx="3286125" cy="52625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latin typeface="+mn-lt"/>
              </a:rPr>
              <a:t> </a:t>
            </a:r>
            <a:r>
              <a:rPr lang="es-ES" sz="2800" b="1" dirty="0">
                <a:solidFill>
                  <a:schemeClr val="accent2">
                    <a:lumMod val="75000"/>
                  </a:schemeClr>
                </a:solidFill>
                <a:latin typeface="Kristen ITC" pitchFamily="66" charset="0"/>
              </a:rPr>
              <a:t>“</a:t>
            </a:r>
            <a:r>
              <a:rPr lang="es-ES" sz="2800" b="1" dirty="0" err="1">
                <a:solidFill>
                  <a:schemeClr val="accent2">
                    <a:lumMod val="75000"/>
                  </a:schemeClr>
                </a:solidFill>
                <a:latin typeface="Kristen ITC" pitchFamily="66" charset="0"/>
              </a:rPr>
              <a:t>Humm</a:t>
            </a:r>
            <a:r>
              <a:rPr lang="es-ES" sz="2800" b="1" dirty="0">
                <a:solidFill>
                  <a:schemeClr val="accent2">
                    <a:lumMod val="75000"/>
                  </a:schemeClr>
                </a:solidFill>
                <a:latin typeface="Kristen ITC" pitchFamily="66" charset="0"/>
              </a:rPr>
              <a:t>, que lindo nombre </a:t>
            </a:r>
            <a:r>
              <a:rPr lang="es-ES" sz="2800" dirty="0">
                <a:solidFill>
                  <a:schemeClr val="accent2">
                    <a:lumMod val="75000"/>
                  </a:schemeClr>
                </a:solidFill>
                <a:latin typeface="Kristen ITC" pitchFamily="66" charset="0"/>
              </a:rPr>
              <a:t>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>
                <a:solidFill>
                  <a:schemeClr val="accent2">
                    <a:lumMod val="75000"/>
                  </a:schemeClr>
                </a:solidFill>
                <a:latin typeface="Kristen ITC" pitchFamily="66" charset="0"/>
              </a:rPr>
              <a:t>¿ </a:t>
            </a:r>
            <a:r>
              <a:rPr lang="es-PE" sz="2800" b="1" dirty="0">
                <a:solidFill>
                  <a:schemeClr val="accent2">
                    <a:lumMod val="75000"/>
                  </a:schemeClr>
                </a:solidFill>
                <a:latin typeface="Kristen ITC" pitchFamily="66" charset="0"/>
              </a:rPr>
              <a:t>Alguna relación con Mercedes </a:t>
            </a:r>
            <a:r>
              <a:rPr lang="es-PE" sz="2800" b="1" dirty="0" err="1">
                <a:solidFill>
                  <a:schemeClr val="accent2">
                    <a:lumMod val="75000"/>
                  </a:schemeClr>
                </a:solidFill>
                <a:latin typeface="Kristen ITC" pitchFamily="66" charset="0"/>
              </a:rPr>
              <a:t>Benz</a:t>
            </a:r>
            <a:r>
              <a:rPr lang="es-PE" sz="2800" b="1" dirty="0">
                <a:solidFill>
                  <a:schemeClr val="accent2">
                    <a:lumMod val="75000"/>
                  </a:schemeClr>
                </a:solidFill>
                <a:latin typeface="Kristen ITC" pitchFamily="66" charset="0"/>
              </a:rPr>
              <a:t>..?”,</a:t>
            </a:r>
            <a:endParaRPr lang="es-ES" sz="2800" dirty="0">
              <a:solidFill>
                <a:schemeClr val="accent2">
                  <a:lumMod val="75000"/>
                </a:schemeClr>
              </a:solidFill>
              <a:latin typeface="Kristen ITC" pitchFamily="66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solidFill>
                  <a:schemeClr val="accent2">
                    <a:lumMod val="75000"/>
                  </a:schemeClr>
                </a:solidFill>
                <a:latin typeface="Kristen ITC" pitchFamily="66" charset="0"/>
              </a:rPr>
              <a:t> 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PE" sz="2800" dirty="0">
                <a:solidFill>
                  <a:schemeClr val="accent2">
                    <a:lumMod val="75000"/>
                  </a:schemeClr>
                </a:solidFill>
                <a:latin typeface="Kristen ITC" pitchFamily="66" charset="0"/>
              </a:rPr>
              <a:t>pregunta él coquetamente,</a:t>
            </a:r>
            <a:endParaRPr lang="es-ES" sz="2800" dirty="0">
              <a:solidFill>
                <a:schemeClr val="accent2">
                  <a:lumMod val="75000"/>
                </a:schemeClr>
              </a:solidFill>
              <a:latin typeface="Kristen ITC" pitchFamily="66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>
                <a:solidFill>
                  <a:schemeClr val="accent2">
                    <a:lumMod val="75000"/>
                  </a:schemeClr>
                </a:solidFill>
                <a:latin typeface="Kristen ITC" pitchFamily="66" charset="0"/>
              </a:rPr>
              <a:t>       </a:t>
            </a:r>
            <a:r>
              <a:rPr lang="es-ES" sz="2800" dirty="0">
                <a:solidFill>
                  <a:schemeClr val="accent2">
                    <a:lumMod val="75000"/>
                  </a:schemeClr>
                </a:solidFill>
                <a:latin typeface="Kristen ITC" pitchFamily="66" charset="0"/>
              </a:rPr>
              <a:t> 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>
                <a:solidFill>
                  <a:schemeClr val="accent2">
                    <a:lumMod val="75000"/>
                  </a:schemeClr>
                </a:solidFill>
                <a:latin typeface="Kristen ITC" pitchFamily="66" charset="0"/>
              </a:rPr>
              <a:t>  </a:t>
            </a:r>
            <a:r>
              <a:rPr lang="es-PE" sz="2800" b="1" dirty="0">
                <a:solidFill>
                  <a:schemeClr val="accent2">
                    <a:lumMod val="75000"/>
                  </a:schemeClr>
                </a:solidFill>
                <a:latin typeface="Kristen ITC" pitchFamily="66" charset="0"/>
              </a:rPr>
              <a:t>“Sí señor: ... el mismo precio…."</a:t>
            </a:r>
            <a:endParaRPr lang="es-ES" sz="2800" dirty="0">
              <a:solidFill>
                <a:schemeClr val="accent2">
                  <a:lumMod val="75000"/>
                </a:schemeClr>
              </a:solidFill>
              <a:latin typeface="Kristen ITC" pitchFamily="66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solidFill>
                  <a:schemeClr val="accent2">
                    <a:lumMod val="75000"/>
                  </a:schemeClr>
                </a:solidFill>
                <a:latin typeface="Kristen ITC" pitchFamily="66" charset="0"/>
              </a:rPr>
              <a:t> </a:t>
            </a:r>
          </a:p>
        </p:txBody>
      </p:sp>
      <p:pic>
        <p:nvPicPr>
          <p:cNvPr id="6" name="5 Imagen" descr="cdi38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1802" y="0"/>
            <a:ext cx="4071966" cy="6643710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decel="10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700" accel="100000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  <a:ln/>
          <a:effectLst>
            <a:softEdge rad="635000"/>
          </a:effectLst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 smtClean="0"/>
          </a:p>
        </p:txBody>
      </p:sp>
      <p:pic>
        <p:nvPicPr>
          <p:cNvPr id="4" name="3 Imagen" descr="avion26.gif"/>
          <p:cNvPicPr>
            <a:picLocks noChangeAspect="1"/>
          </p:cNvPicPr>
          <p:nvPr/>
        </p:nvPicPr>
        <p:blipFill>
          <a:blip r:embed="rId3">
            <a:lum bright="-30000" contrast="30000"/>
          </a:blip>
          <a:srcRect/>
          <a:stretch>
            <a:fillRect/>
          </a:stretch>
        </p:blipFill>
        <p:spPr bwMode="auto">
          <a:xfrm rot="2260499">
            <a:off x="5754688" y="2098675"/>
            <a:ext cx="2987675" cy="233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3" name="Rectangle 23"/>
          <p:cNvSpPr>
            <a:spLocks noChangeArrowheads="1"/>
          </p:cNvSpPr>
          <p:nvPr/>
        </p:nvSpPr>
        <p:spPr bwMode="auto">
          <a:xfrm>
            <a:off x="2214563" y="2500313"/>
            <a:ext cx="4537075" cy="3995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>
              <a:latin typeface="Calibri" pitchFamily="34" charset="0"/>
            </a:endParaRPr>
          </a:p>
        </p:txBody>
      </p:sp>
    </p:spTree>
  </p:cSld>
  <p:clrMapOvr>
    <a:masterClrMapping/>
  </p:clrMapOvr>
  <p:transition advTm="3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333 0.11227 C -0.07552 0.12547 -0.04514 0.11667 -0.14323 0.11899 C -0.15885 0.12223 -0.17431 0.1257 -0.18993 0.12778 C -0.19167 0.12848 -0.19323 0.1301 -0.19497 0.1301 C -0.22222 0.1301 -0.24931 0.12917 -0.27656 0.12778 C -0.2875 0.12732 -0.29792 0.11713 -0.30833 0.11436 C -0.34097 0.10579 -0.37517 0.10371 -0.4066 0.08774 C -0.42465 0.07848 -0.44132 0.06436 -0.4599 0.05672 C -0.47049 0.04746 -0.48316 0.04422 -0.49497 0.03889 C -0.5092 0.03241 -0.49045 0.04167 -0.50486 0.03218 C -0.51615 0.02477 -0.5309 0.02153 -0.54323 0.01899 C -0.55504 0.01366 -0.54983 0.01574 -0.55833 0.01227 C -0.56372 0.00996 -0.575 0.00787 -0.575 0.00811 C -0.58663 0.00139 -0.59913 -0.00069 -0.61163 -0.00324 C -0.6257 -0.00972 -0.6401 -0.0125 -0.65486 -0.01435 C -0.66441 -0.01875 -0.67969 -0.02199 -0.6882 -0.02777 C -0.69653 -0.03333 -0.7059 -0.03958 -0.71493 -0.04328 C -0.72083 -0.04838 -0.72639 -0.0537 -0.73333 -0.05671 C -0.73837 -0.05902 -0.74358 -0.06041 -0.74826 -0.06342 C -0.75278 -0.06643 -0.76163 -0.07222 -0.76163 -0.07199 C -0.77587 -0.0912 -0.79497 -0.09652 -0.81163 -0.10995 C -0.81649 -0.11388 -0.81997 -0.12013 -0.825 -0.12338 C -0.82813 -0.12546 -0.83472 -0.12777 -0.83472 -0.12754 C -0.83785 -0.13194 -0.84219 -0.13426 -0.84497 -0.13888 C -0.84601 -0.14074 -0.84566 -0.14351 -0.84653 -0.1456 C -0.84844 -0.15023 -0.8533 -0.15879 -0.8533 -0.15856 C -0.85556 -0.16875 -0.85399 -0.18125 -0.85833 -0.19004 C -0.85955 -0.19259 -0.86181 -0.19421 -0.8632 -0.19676 C -0.8757 -0.21805 -0.86528 -0.2037 -0.87326 -0.21435 " pathEditMode="relative" rAng="0" ptsTypes="ffffffffffffffffffffffffffffA">
                                      <p:cBhvr>
                                        <p:cTn id="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21" y="-1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accent2">
              <a:lumMod val="50000"/>
            </a:schemeClr>
          </a:solidFill>
          <a:ln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endParaRPr lang="es-ES" dirty="0" smtClean="0"/>
          </a:p>
        </p:txBody>
      </p:sp>
      <p:pic>
        <p:nvPicPr>
          <p:cNvPr id="4" name="3 Marcador de contenido" descr="40856[2].gif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928794" y="500042"/>
            <a:ext cx="5486622" cy="5113532"/>
          </a:xfrm>
          <a:prstGeom prst="ellipse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CuadroTexto"/>
          <p:cNvSpPr txBox="1"/>
          <p:nvPr/>
        </p:nvSpPr>
        <p:spPr>
          <a:xfrm>
            <a:off x="3214678" y="6000768"/>
            <a:ext cx="3212739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blipFill>
                  <a:blip r:embed="rId4"/>
                  <a:stretch>
                    <a:fillRect/>
                  </a:stretch>
                </a:blipFill>
                <a:latin typeface="Kristen ITC" pitchFamily="66" charset="0"/>
              </a:rPr>
              <a:t>Francisco del Olmo-Jazmín</a:t>
            </a: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6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rto-gracioso-ingenioso-y-concreto-milespowerpoints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corto-gracioso-ingenioso-y-concreto-milespowerpoints.com</Template>
  <TotalTime>0</TotalTime>
  <Words>80</Words>
  <Application>Microsoft Office PowerPoint</Application>
  <PresentationFormat>Presentación en pantalla (4:3)</PresentationFormat>
  <Paragraphs>47</Paragraphs>
  <Slides>6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6</vt:i4>
      </vt:variant>
    </vt:vector>
  </HeadingPairs>
  <TitlesOfParts>
    <vt:vector size="11" baseType="lpstr">
      <vt:lpstr>Calibri</vt:lpstr>
      <vt:lpstr>Arial</vt:lpstr>
      <vt:lpstr>Kristen ITC</vt:lpstr>
      <vt:lpstr>corto-gracioso-ingenioso-y-concreto-milespowerpoints.com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2012-08-16T22:19:19Z</dcterms:created>
  <dcterms:modified xsi:type="dcterms:W3CDTF">2012-08-16T22:21:00Z</dcterms:modified>
</cp:coreProperties>
</file>