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slideLayouts/slideLayout16.xml" ContentType="application/vnd.openxmlformats-officedocument.presentationml.slideLayout+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8"/>
  </p:notesMasterIdLst>
  <p:sldIdLst>
    <p:sldId id="265" r:id="rId3"/>
    <p:sldId id="264" r:id="rId4"/>
    <p:sldId id="260" r:id="rId5"/>
    <p:sldId id="262" r:id="rId6"/>
    <p:sldId id="263" r:id="rId7"/>
    <p:sldId id="266" r:id="rId8"/>
    <p:sldId id="268" r:id="rId9"/>
    <p:sldId id="269" r:id="rId10"/>
    <p:sldId id="271" r:id="rId11"/>
    <p:sldId id="270" r:id="rId12"/>
    <p:sldId id="272" r:id="rId13"/>
    <p:sldId id="273" r:id="rId14"/>
    <p:sldId id="274" r:id="rId15"/>
    <p:sldId id="275" r:id="rId16"/>
    <p:sldId id="276" r:id="rId17"/>
    <p:sldId id="277" r:id="rId18"/>
    <p:sldId id="283" r:id="rId19"/>
    <p:sldId id="284" r:id="rId20"/>
    <p:sldId id="278" r:id="rId21"/>
    <p:sldId id="279" r:id="rId22"/>
    <p:sldId id="280" r:id="rId23"/>
    <p:sldId id="281" r:id="rId24"/>
    <p:sldId id="285" r:id="rId25"/>
    <p:sldId id="286" r:id="rId26"/>
    <p:sldId id="287" r:id="rId27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e3flj5YQ5PNBDXUuBbFk9g" hashData="fQsJqVQfigqu3jGCAm1Vb9jKPF4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webPr encoding="windows-1252"/>
  <p:showPr showNarration="1">
    <p:present/>
    <p:sldRg st="1" end="25"/>
    <p:penClr>
      <a:schemeClr val="tx1"/>
    </p:penClr>
  </p:showPr>
  <p:clrMru>
    <a:srgbClr val="00FF00"/>
    <a:srgbClr val="FFFF00"/>
    <a:srgbClr val="FF3300"/>
    <a:srgbClr val="FF3399"/>
    <a:srgbClr val="FFCC66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32787"/>
    <p:restoredTop sz="90929"/>
  </p:normalViewPr>
  <p:slideViewPr>
    <p:cSldViewPr>
      <p:cViewPr>
        <p:scale>
          <a:sx n="50" d="100"/>
          <a:sy n="50" d="100"/>
        </p:scale>
        <p:origin x="-702" y="-54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236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0F73117-3AAB-4100-AD5A-2FB7BEA3FEC2}" type="datetimeFigureOut">
              <a:rPr lang="es-ES" smtClean="0"/>
              <a:pPr/>
              <a:t>22/10/2013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DADB508-1548-4E0C-A221-77A38BFCDE5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ADB508-1548-4E0C-A221-77A38BFCDE56}" type="slidenum">
              <a:rPr lang="es-ES" smtClean="0"/>
              <a:pPr/>
              <a:t>1</a:t>
            </a:fld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ADB508-1548-4E0C-A221-77A38BFCDE56}" type="slidenum">
              <a:rPr lang="es-ES" smtClean="0"/>
              <a:pPr/>
              <a:t>7</a:t>
            </a:fld>
            <a:endParaRPr lang="es-E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ADB508-1548-4E0C-A221-77A38BFCDE56}" type="slidenum">
              <a:rPr lang="es-ES" smtClean="0"/>
              <a:pPr/>
              <a:t>22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187C4BF-9E09-409B-84ED-8FB02A2FBA85}" type="slidenum">
              <a:rPr lang="fr-FR"/>
              <a:pPr/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275D8ED-757E-4B8F-B0BC-0C5A0C98A99A}" type="slidenum">
              <a:rPr lang="fr-FR"/>
              <a:pPr/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0B75D46-EFD4-442F-B176-3C8AB4455724}" type="slidenum">
              <a:rPr lang="fr-FR"/>
              <a:pPr/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62F4C8B-E9EF-4C52-A96B-B58D648AAE4B}" type="slidenum">
              <a:rPr lang="fr-FR"/>
              <a:pPr/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127F015-0A49-4172-937E-B9D7D139E028}" type="slidenum">
              <a:rPr lang="fr-FR"/>
              <a:pPr/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705DC5A-EAFA-4C8E-BFFA-346CE6CD5DB0}" type="slidenum">
              <a:rPr lang="fr-FR"/>
              <a:pPr/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CAA0AE0-B1FF-44A8-A22A-2E1CF2040BD4}" type="slidenum">
              <a:rPr lang="fr-FR"/>
              <a:pPr/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0450D7E-DC44-4421-827C-A4C722694E44}" type="slidenum">
              <a:rPr lang="fr-FR"/>
              <a:pPr/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8C8243D-3B14-4BD0-894A-0675E1AF7A97}" type="slidenum">
              <a:rPr lang="fr-FR"/>
              <a:pPr/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017A84C-BD93-43A2-8B4D-8AB73E523DF7}" type="slidenum">
              <a:rPr lang="fr-FR"/>
              <a:pPr/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75520E6-9BD1-4E91-B444-4B690C4258C7}" type="slidenum">
              <a:rPr lang="fr-FR"/>
              <a:pPr/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49ECFB-2FA7-439C-8750-0FCCF99233BC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00CC161-56AF-4D45-A68D-B81F2CEDC8C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C066057-75B1-494E-AFAA-98C78CEE92E0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0865167-FA9A-4443-9B1B-80746860063D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BB11F19-D2B8-407D-AF9C-C043A097701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AF3796C-1E72-4628-AD6B-C91FF1D42E98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715C581-9E04-4328-935B-C38761787C5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9AF4FC2-115E-4E75-B041-29F3468286FA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198B486-27E7-4525-AEF4-466AE5F44A7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87EB18C-D15F-4493-B58D-0BA385D4E6D7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E2F0DE2-433F-4CBB-8215-6CA884BD3F15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28D689D1-5D50-4E73-AC9D-ED3D3E889658}" type="slidenum">
              <a:rPr lang="fr-FR"/>
              <a:pPr/>
              <a:t>‹Nº›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AC9FF0F5-D089-4207-9EDD-8DCBD04AC6B2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audio" Target="../media/audio1.wav"/><Relationship Id="rId7" Type="http://schemas.openxmlformats.org/officeDocument/2006/relationships/image" Target="../media/image5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10" Type="http://schemas.openxmlformats.org/officeDocument/2006/relationships/image" Target="../media/image8.jpeg"/><Relationship Id="rId4" Type="http://schemas.openxmlformats.org/officeDocument/2006/relationships/image" Target="../media/image2.png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jpeg"/><Relationship Id="rId4" Type="http://schemas.openxmlformats.org/officeDocument/2006/relationships/image" Target="../media/image10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gi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gi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gi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gi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gi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gi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gi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gi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gi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1.jpeg"/><Relationship Id="rId5" Type="http://schemas.openxmlformats.org/officeDocument/2006/relationships/image" Target="../media/image30.jpeg"/><Relationship Id="rId4" Type="http://schemas.openxmlformats.org/officeDocument/2006/relationships/image" Target="../media/image10.gi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gi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34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35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3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2" name="Picture 4" descr="D:\Documents de m12527\Bureau\BNO\Gifs Henri\Coeur.gi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33400" y="3886200"/>
            <a:ext cx="457200" cy="457200"/>
          </a:xfrm>
          <a:prstGeom prst="rect">
            <a:avLst/>
          </a:prstGeom>
          <a:noFill/>
        </p:spPr>
      </p:pic>
      <p:pic>
        <p:nvPicPr>
          <p:cNvPr id="12293" name="Picture 5" descr="D:\Documents de m12527\Bureau\BNO\Gifs Henri\Coeur.gi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09600" y="5486400"/>
            <a:ext cx="533400" cy="533400"/>
          </a:xfrm>
          <a:prstGeom prst="rect">
            <a:avLst/>
          </a:prstGeom>
          <a:noFill/>
        </p:spPr>
      </p:pic>
      <p:pic>
        <p:nvPicPr>
          <p:cNvPr id="12294" name="Picture 6" descr="D:\Documents de m12527\Bureau\BNO\Gifs Henri\F-Blonde1.gi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057400" y="4724400"/>
            <a:ext cx="1054100" cy="1524000"/>
          </a:xfrm>
          <a:prstGeom prst="rect">
            <a:avLst/>
          </a:prstGeom>
          <a:noFill/>
        </p:spPr>
      </p:pic>
      <p:pic>
        <p:nvPicPr>
          <p:cNvPr id="12295" name="Picture 7" descr="D:\Documents de m12527\Bureau\BNO\Gifs Henri\Coeur.gi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810000" y="5105400"/>
            <a:ext cx="762000" cy="762000"/>
          </a:xfrm>
          <a:prstGeom prst="rect">
            <a:avLst/>
          </a:prstGeom>
          <a:noFill/>
        </p:spPr>
      </p:pic>
      <p:pic>
        <p:nvPicPr>
          <p:cNvPr id="12296" name="Picture 8" descr="D:\Documents de m12527\Bureau\BNO\Gifs Henri\H Caverne Marche.gif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105400" y="4267200"/>
            <a:ext cx="2095500" cy="2095500"/>
          </a:xfrm>
          <a:prstGeom prst="rect">
            <a:avLst/>
          </a:prstGeom>
          <a:noFill/>
        </p:spPr>
      </p:pic>
      <p:pic>
        <p:nvPicPr>
          <p:cNvPr id="12298" name="Picture 10" descr="D:\Documents de m12527\Bureau\BNO\Gifs Henri\Coeur.gi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772400" y="4343400"/>
            <a:ext cx="762000" cy="762000"/>
          </a:xfrm>
          <a:prstGeom prst="rect">
            <a:avLst/>
          </a:prstGeom>
          <a:noFill/>
        </p:spPr>
      </p:pic>
      <p:pic>
        <p:nvPicPr>
          <p:cNvPr id="12299" name="Picture 11" descr="D:\Documents de m12527\Bureau\BNO\Gifs Henri\Coeur.gi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391400" y="3429000"/>
            <a:ext cx="495300" cy="495300"/>
          </a:xfrm>
          <a:prstGeom prst="rect">
            <a:avLst/>
          </a:prstGeom>
          <a:noFill/>
        </p:spPr>
      </p:pic>
      <p:pic>
        <p:nvPicPr>
          <p:cNvPr id="12300" name="Picture 12" descr="D:\Documents de m12527\Bureau\BNO\Gifs Henri\Coeur.gi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343400" y="304800"/>
            <a:ext cx="685800" cy="685800"/>
          </a:xfrm>
          <a:prstGeom prst="rect">
            <a:avLst/>
          </a:prstGeom>
          <a:noFill/>
        </p:spPr>
      </p:pic>
      <p:sp>
        <p:nvSpPr>
          <p:cNvPr id="12" name="11 Rectángulo"/>
          <p:cNvSpPr/>
          <p:nvPr/>
        </p:nvSpPr>
        <p:spPr>
          <a:xfrm>
            <a:off x="3929058" y="6215082"/>
            <a:ext cx="68961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dirty="0" err="1" smtClean="0">
                <a:solidFill>
                  <a:srgbClr val="FFFFFF"/>
                </a:solidFill>
                <a:latin typeface="Monotype Corsiva" pitchFamily="66" charset="0"/>
              </a:rPr>
              <a:t>Pps</a:t>
            </a:r>
            <a:r>
              <a:rPr lang="es-ES" sz="1100" dirty="0" smtClean="0">
                <a:solidFill>
                  <a:srgbClr val="FFFFFF"/>
                </a:solidFill>
                <a:latin typeface="Monotype Corsiva" pitchFamily="66" charset="0"/>
              </a:rPr>
              <a:t> Helen</a:t>
            </a:r>
            <a:endParaRPr lang="es-ES" sz="1100" dirty="0">
              <a:solidFill>
                <a:srgbClr val="FFFFFF"/>
              </a:solidFill>
              <a:latin typeface="Monotype Corsiva" pitchFamily="66" charset="0"/>
            </a:endParaRPr>
          </a:p>
        </p:txBody>
      </p:sp>
      <p:pic>
        <p:nvPicPr>
          <p:cNvPr id="24578" name="Picture 2" descr="http://gifsanimados.de/img-gifsanimados.de/g/gatos/gatos-enamorados.gif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</p:spPr>
      </p:pic>
      <p:pic>
        <p:nvPicPr>
          <p:cNvPr id="16" name="Picture 2" descr="http://gifsanimados.de/img-gifsanimados.de/e/enamorados/gifs-enamorados.gif"/>
          <p:cNvPicPr>
            <a:picLocks noChangeAspect="1" noChangeArrowheads="1" noCrop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0" y="0"/>
            <a:ext cx="1285852" cy="1344096"/>
          </a:xfrm>
          <a:prstGeom prst="rect">
            <a:avLst/>
          </a:prstGeom>
          <a:noFill/>
        </p:spPr>
      </p:pic>
      <p:pic>
        <p:nvPicPr>
          <p:cNvPr id="17" name="Picture 2" descr="http://gifsanimados.de/img-gifsanimados.de/e/enamorados/gifs-enamorados.gif"/>
          <p:cNvPicPr>
            <a:picLocks noChangeAspect="1" noChangeArrowheads="1" noCrop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2428860" y="4851761"/>
            <a:ext cx="1919302" cy="2006239"/>
          </a:xfrm>
          <a:prstGeom prst="rect">
            <a:avLst/>
          </a:prstGeom>
          <a:noFill/>
        </p:spPr>
      </p:pic>
      <p:pic>
        <p:nvPicPr>
          <p:cNvPr id="18" name="Picture 9" descr="D:\Documents de m12527\Bureau\BNO\Gifs Henri\Coeur.gi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071802" y="214290"/>
            <a:ext cx="495300" cy="495300"/>
          </a:xfrm>
          <a:prstGeom prst="rect">
            <a:avLst/>
          </a:prstGeom>
          <a:noFill/>
        </p:spPr>
      </p:pic>
      <p:pic>
        <p:nvPicPr>
          <p:cNvPr id="19" name="Picture 10" descr="D:\Documents de m12527\Bureau\BNO\Gifs Henri\Coeur.gi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928662" y="1714488"/>
            <a:ext cx="762000" cy="762000"/>
          </a:xfrm>
          <a:prstGeom prst="rect">
            <a:avLst/>
          </a:prstGeom>
          <a:noFill/>
        </p:spPr>
      </p:pic>
      <p:pic>
        <p:nvPicPr>
          <p:cNvPr id="20" name="Picture 11" descr="D:\Documents de m12527\Bureau\BNO\Gifs Henri\Coeur.gi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714876" y="500042"/>
            <a:ext cx="685800" cy="685800"/>
          </a:xfrm>
          <a:prstGeom prst="rect">
            <a:avLst/>
          </a:prstGeom>
          <a:noFill/>
        </p:spPr>
      </p:pic>
      <p:pic>
        <p:nvPicPr>
          <p:cNvPr id="21" name="Picture 12" descr="D:\Documents de m12527\Bureau\BNO\Gifs Henri\Coeur.gi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28596" y="3786190"/>
            <a:ext cx="533400" cy="533400"/>
          </a:xfrm>
          <a:prstGeom prst="rect">
            <a:avLst/>
          </a:prstGeom>
          <a:noFill/>
        </p:spPr>
      </p:pic>
      <p:pic>
        <p:nvPicPr>
          <p:cNvPr id="22" name="Picture 13" descr="D:\Documents de m12527\Bureau\BNO\Gifs Henri\Coeur.gi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85720" y="4572008"/>
            <a:ext cx="762000" cy="762000"/>
          </a:xfrm>
          <a:prstGeom prst="rect">
            <a:avLst/>
          </a:prstGeom>
          <a:noFill/>
        </p:spPr>
      </p:pic>
      <p:pic>
        <p:nvPicPr>
          <p:cNvPr id="23" name="Picture 14" descr="D:\Documents de m12527\Bureau\BNO\Gifs Henri\Coeur.gi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28596" y="2857496"/>
            <a:ext cx="457200" cy="457200"/>
          </a:xfrm>
          <a:prstGeom prst="rect">
            <a:avLst/>
          </a:prstGeom>
          <a:noFill/>
        </p:spPr>
      </p:pic>
      <p:pic>
        <p:nvPicPr>
          <p:cNvPr id="24" name="Picture 4" descr="_helen_060510_01"/>
          <p:cNvPicPr>
            <a:picLocks noChangeAspect="1" noChangeArrowheads="1" noCrop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7215206" y="5480291"/>
            <a:ext cx="1928794" cy="13777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" name="24 Rectángulo"/>
          <p:cNvSpPr/>
          <p:nvPr/>
        </p:nvSpPr>
        <p:spPr>
          <a:xfrm>
            <a:off x="5650736" y="0"/>
            <a:ext cx="349326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s-ES" sz="5400" b="1" dirty="0" smtClean="0">
                <a:ln w="11430"/>
                <a:blipFill>
                  <a:blip r:embed="rId10"/>
                  <a:stretch>
                    <a:fillRect/>
                  </a:stretch>
                </a:blip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Consejos </a:t>
            </a:r>
            <a:endParaRPr lang="es-ES" sz="5400" b="1" dirty="0">
              <a:ln w="11430"/>
              <a:blipFill>
                <a:blip r:embed="rId10"/>
                <a:stretch>
                  <a:fillRect/>
                </a:stretch>
              </a:blip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26" name="25 Rectángulo"/>
          <p:cNvSpPr/>
          <p:nvPr/>
        </p:nvSpPr>
        <p:spPr>
          <a:xfrm>
            <a:off x="6858016" y="928670"/>
            <a:ext cx="164660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s-ES" sz="5400" b="1" cap="none" spc="0" dirty="0" smtClean="0">
                <a:ln w="11430"/>
                <a:blipFill>
                  <a:blip r:embed="rId10"/>
                  <a:stretch>
                    <a:fillRect/>
                  </a:stretch>
                </a:blip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para</a:t>
            </a:r>
            <a:endParaRPr lang="es-ES" sz="5400" b="1" cap="none" spc="0" dirty="0">
              <a:ln w="11430"/>
              <a:blipFill>
                <a:blip r:embed="rId10"/>
                <a:stretch>
                  <a:fillRect/>
                </a:stretch>
              </a:blip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27" name="26 Rectángulo"/>
          <p:cNvSpPr/>
          <p:nvPr/>
        </p:nvSpPr>
        <p:spPr>
          <a:xfrm>
            <a:off x="6929454" y="2214554"/>
            <a:ext cx="187743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s-ES" sz="5400" b="1" cap="none" spc="0" dirty="0" smtClean="0">
                <a:ln w="11430"/>
                <a:blipFill>
                  <a:blip r:embed="rId10"/>
                  <a:stretch>
                    <a:fillRect/>
                  </a:stretch>
                </a:blip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Ligar</a:t>
            </a:r>
            <a:endParaRPr lang="es-ES" sz="5400" b="1" cap="none" spc="0" dirty="0">
              <a:ln w="11430"/>
              <a:blipFill>
                <a:blip r:embed="rId10"/>
                <a:stretch>
                  <a:fillRect/>
                </a:stretch>
              </a:blip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28" name="Picture 13" descr="D:\Documents de m12527\Bureau\BNO\Gifs Henri\Coeur.gi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643834" y="3643314"/>
            <a:ext cx="762000" cy="762000"/>
          </a:xfrm>
          <a:prstGeom prst="rect">
            <a:avLst/>
          </a:prstGeom>
          <a:noFill/>
        </p:spPr>
      </p:pic>
      <p:pic>
        <p:nvPicPr>
          <p:cNvPr id="29" name="Picture 13" descr="D:\Documents de m12527\Bureau\BNO\Gifs Henri\Coeur.gi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71472" y="5429264"/>
            <a:ext cx="762000" cy="762000"/>
          </a:xfrm>
          <a:prstGeom prst="rect">
            <a:avLst/>
          </a:prstGeom>
          <a:noFill/>
        </p:spPr>
      </p:pic>
      <p:pic>
        <p:nvPicPr>
          <p:cNvPr id="30" name="Picture 14" descr="D:\Documents de m12527\Bureau\BNO\Gifs Henri\Coeur.gi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000232" y="857232"/>
            <a:ext cx="457200" cy="457200"/>
          </a:xfrm>
          <a:prstGeom prst="rect">
            <a:avLst/>
          </a:prstGeom>
          <a:noFill/>
        </p:spPr>
      </p:pic>
      <p:pic>
        <p:nvPicPr>
          <p:cNvPr id="31" name="Picture 14" descr="D:\Documents de m12527\Bureau\BNO\Gifs Henri\Coeur.gi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001024" y="4714884"/>
            <a:ext cx="457200" cy="457200"/>
          </a:xfrm>
          <a:prstGeom prst="rect">
            <a:avLst/>
          </a:prstGeom>
          <a:noFill/>
        </p:spPr>
      </p:pic>
      <p:pic>
        <p:nvPicPr>
          <p:cNvPr id="32" name="Picture 14" descr="D:\Documents de m12527\Bureau\BNO\Gifs Henri\Coeur.gi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572132" y="1214422"/>
            <a:ext cx="457200" cy="457200"/>
          </a:xfrm>
          <a:prstGeom prst="rect">
            <a:avLst/>
          </a:prstGeom>
          <a:noFill/>
        </p:spPr>
      </p:pic>
    </p:spTree>
  </p:cSld>
  <p:clrMapOvr>
    <a:masterClrMapping/>
  </p:clrMapOvr>
  <p:transition advTm="10000">
    <p:pull dir="ru"/>
    <p:sndAc>
      <p:stSnd loop="1">
        <p:snd r:embed="rId3" name="Clarinet Polk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500"/>
                            </p:stCondLst>
                            <p:childTnLst>
                              <p:par>
                                <p:cTn id="16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74" name="Picture 10" descr="D:\Documents de m12527\Bureau\BNO\Mes images\Chat Canapé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71604" y="1428736"/>
            <a:ext cx="5725503" cy="4286280"/>
          </a:xfrm>
          <a:prstGeom prst="can">
            <a:avLst/>
          </a:prstGeom>
          <a:noFill/>
          <a:effectLst/>
        </p:spPr>
      </p:pic>
      <p:sp>
        <p:nvSpPr>
          <p:cNvPr id="11267" name="WordArt 3"/>
          <p:cNvSpPr>
            <a:spLocks noChangeArrowheads="1" noChangeShapeType="1" noTextEdit="1"/>
          </p:cNvSpPr>
          <p:nvPr/>
        </p:nvSpPr>
        <p:spPr bwMode="auto">
          <a:xfrm>
            <a:off x="685800" y="228600"/>
            <a:ext cx="7677150" cy="1600200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26227"/>
              </a:avLst>
            </a:prstTxWarp>
          </a:bodyPr>
          <a:lstStyle/>
          <a:p>
            <a:pPr algn="ctr"/>
            <a:r>
              <a:rPr lang="es-ES" sz="3200" b="1" i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Comic Sans MS"/>
              </a:rPr>
              <a:t>Comenzar por una siestecita</a:t>
            </a:r>
          </a:p>
        </p:txBody>
      </p:sp>
      <p:pic>
        <p:nvPicPr>
          <p:cNvPr id="11268" name="Picture 4" descr="D:\Documents de m12527\Bureau\BNO\Gifs Henri\Coeur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229600" y="5791200"/>
            <a:ext cx="533400" cy="533400"/>
          </a:xfrm>
          <a:prstGeom prst="rect">
            <a:avLst/>
          </a:prstGeom>
          <a:noFill/>
        </p:spPr>
      </p:pic>
      <p:pic>
        <p:nvPicPr>
          <p:cNvPr id="11269" name="Picture 5" descr="D:\Documents de m12527\Bureau\BNO\Gifs Henri\Coeur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7200" y="2133600"/>
            <a:ext cx="381000" cy="381000"/>
          </a:xfrm>
          <a:prstGeom prst="rect">
            <a:avLst/>
          </a:prstGeom>
          <a:noFill/>
        </p:spPr>
      </p:pic>
      <p:pic>
        <p:nvPicPr>
          <p:cNvPr id="11270" name="Picture 6" descr="D:\Documents de m12527\Bureau\BNO\Gifs Henri\Coeur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7200" y="5867400"/>
            <a:ext cx="304800" cy="304800"/>
          </a:xfrm>
          <a:prstGeom prst="rect">
            <a:avLst/>
          </a:prstGeom>
          <a:noFill/>
        </p:spPr>
      </p:pic>
      <p:pic>
        <p:nvPicPr>
          <p:cNvPr id="11271" name="Picture 7" descr="D:\Documents de m12527\Bureau\BNO\Gifs Henri\Coeur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7200" y="3810000"/>
            <a:ext cx="533400" cy="533400"/>
          </a:xfrm>
          <a:prstGeom prst="rect">
            <a:avLst/>
          </a:prstGeom>
          <a:noFill/>
        </p:spPr>
      </p:pic>
      <p:pic>
        <p:nvPicPr>
          <p:cNvPr id="11272" name="Picture 8" descr="D:\Documents de m12527\Bureau\BNO\Gifs Henri\Coeur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229600" y="4191000"/>
            <a:ext cx="381000" cy="381000"/>
          </a:xfrm>
          <a:prstGeom prst="rect">
            <a:avLst/>
          </a:prstGeom>
          <a:noFill/>
        </p:spPr>
      </p:pic>
      <p:pic>
        <p:nvPicPr>
          <p:cNvPr id="11273" name="Picture 9" descr="D:\Documents de m12527\Bureau\BNO\Gifs Henri\Coeur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153400" y="2514600"/>
            <a:ext cx="533400" cy="533400"/>
          </a:xfrm>
          <a:prstGeom prst="rect">
            <a:avLst/>
          </a:prstGeom>
          <a:noFill/>
        </p:spPr>
      </p:pic>
      <p:pic>
        <p:nvPicPr>
          <p:cNvPr id="12" name="Picture 4" descr="D:\Documents de m12527\Bureau\BNO\Gifs Henri\Coeur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357422" y="6072206"/>
            <a:ext cx="533400" cy="533400"/>
          </a:xfrm>
          <a:prstGeom prst="rect">
            <a:avLst/>
          </a:prstGeom>
          <a:noFill/>
        </p:spPr>
      </p:pic>
      <p:pic>
        <p:nvPicPr>
          <p:cNvPr id="13" name="Picture 4" descr="D:\Documents de m12527\Bureau\BNO\Gifs Henri\Coeur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572264" y="6072206"/>
            <a:ext cx="533400" cy="533400"/>
          </a:xfrm>
          <a:prstGeom prst="rect">
            <a:avLst/>
          </a:prstGeom>
          <a:noFill/>
        </p:spPr>
      </p:pic>
      <p:pic>
        <p:nvPicPr>
          <p:cNvPr id="14" name="Picture 3" descr="24yn1a1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072462" y="214290"/>
            <a:ext cx="1333500" cy="1809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3" descr="24yn1a1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285784" y="214290"/>
            <a:ext cx="1333500" cy="1809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" name="16 Rectángulo"/>
          <p:cNvSpPr/>
          <p:nvPr/>
        </p:nvSpPr>
        <p:spPr>
          <a:xfrm>
            <a:off x="4071934" y="6000768"/>
            <a:ext cx="68961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dirty="0" err="1" smtClean="0">
                <a:solidFill>
                  <a:srgbClr val="FFFFFF"/>
                </a:solidFill>
                <a:latin typeface="Monotype Corsiva" pitchFamily="66" charset="0"/>
              </a:rPr>
              <a:t>Pps</a:t>
            </a:r>
            <a:r>
              <a:rPr lang="es-ES" sz="1100" dirty="0" smtClean="0">
                <a:solidFill>
                  <a:srgbClr val="FFFFFF"/>
                </a:solidFill>
                <a:latin typeface="Monotype Corsiva" pitchFamily="66" charset="0"/>
              </a:rPr>
              <a:t> Helen</a:t>
            </a:r>
            <a:endParaRPr lang="es-ES" sz="1100" dirty="0">
              <a:solidFill>
                <a:srgbClr val="FFFFFF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advTm="3952">
    <p:pull dir="l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9" name="Picture 5" descr="D:\Documents de m12527\Bureau\BNO\Mes images\Chat Mouillé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28728" y="1643050"/>
            <a:ext cx="6250790" cy="4286256"/>
          </a:xfrm>
          <a:prstGeom prst="can">
            <a:avLst/>
          </a:prstGeom>
          <a:noFill/>
          <a:effectLst/>
        </p:spPr>
      </p:pic>
      <p:pic>
        <p:nvPicPr>
          <p:cNvPr id="6151" name="Picture 7" descr="D:\Documents de m12527\Bureau\BNO\Gifs Henri\Coeur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229600" y="5791200"/>
            <a:ext cx="533400" cy="533400"/>
          </a:xfrm>
          <a:prstGeom prst="rect">
            <a:avLst/>
          </a:prstGeom>
          <a:noFill/>
        </p:spPr>
      </p:pic>
      <p:pic>
        <p:nvPicPr>
          <p:cNvPr id="6152" name="Picture 8" descr="D:\Documents de m12527\Bureau\BNO\Gifs Henri\Coeur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7200" y="2133600"/>
            <a:ext cx="381000" cy="381000"/>
          </a:xfrm>
          <a:prstGeom prst="rect">
            <a:avLst/>
          </a:prstGeom>
          <a:noFill/>
        </p:spPr>
      </p:pic>
      <p:pic>
        <p:nvPicPr>
          <p:cNvPr id="6153" name="Picture 9" descr="D:\Documents de m12527\Bureau\BNO\Gifs Henri\Coeur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7200" y="5867400"/>
            <a:ext cx="304800" cy="304800"/>
          </a:xfrm>
          <a:prstGeom prst="rect">
            <a:avLst/>
          </a:prstGeom>
          <a:noFill/>
        </p:spPr>
      </p:pic>
      <p:pic>
        <p:nvPicPr>
          <p:cNvPr id="6154" name="Picture 10" descr="D:\Documents de m12527\Bureau\BNO\Gifs Henri\Coeur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7200" y="3810000"/>
            <a:ext cx="533400" cy="533400"/>
          </a:xfrm>
          <a:prstGeom prst="rect">
            <a:avLst/>
          </a:prstGeom>
          <a:noFill/>
        </p:spPr>
      </p:pic>
      <p:pic>
        <p:nvPicPr>
          <p:cNvPr id="6155" name="Picture 11" descr="D:\Documents de m12527\Bureau\BNO\Gifs Henri\Coeur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229600" y="4191000"/>
            <a:ext cx="381000" cy="381000"/>
          </a:xfrm>
          <a:prstGeom prst="rect">
            <a:avLst/>
          </a:prstGeom>
          <a:noFill/>
        </p:spPr>
      </p:pic>
      <p:pic>
        <p:nvPicPr>
          <p:cNvPr id="6156" name="Picture 12" descr="D:\Documents de m12527\Bureau\BNO\Gifs Henri\Coeur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153400" y="2514600"/>
            <a:ext cx="533400" cy="533400"/>
          </a:xfrm>
          <a:prstGeom prst="rect">
            <a:avLst/>
          </a:prstGeom>
          <a:noFill/>
        </p:spPr>
      </p:pic>
      <p:pic>
        <p:nvPicPr>
          <p:cNvPr id="12" name="Picture 11" descr="D:\Documents de m12527\Bureau\BNO\Gifs Henri\Coeur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071802" y="6143644"/>
            <a:ext cx="381000" cy="381000"/>
          </a:xfrm>
          <a:prstGeom prst="rect">
            <a:avLst/>
          </a:prstGeom>
          <a:noFill/>
        </p:spPr>
      </p:pic>
      <p:pic>
        <p:nvPicPr>
          <p:cNvPr id="13" name="Picture 11" descr="D:\Documents de m12527\Bureau\BNO\Gifs Henri\Coeur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500694" y="6143644"/>
            <a:ext cx="381000" cy="381000"/>
          </a:xfrm>
          <a:prstGeom prst="rect">
            <a:avLst/>
          </a:prstGeom>
          <a:noFill/>
        </p:spPr>
      </p:pic>
      <p:pic>
        <p:nvPicPr>
          <p:cNvPr id="14" name="Picture 3" descr="24yn1a1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810500" y="0"/>
            <a:ext cx="1333500" cy="1809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3" descr="24yn1a1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357222" y="0"/>
            <a:ext cx="1333500" cy="1809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50" name="WordArt 6"/>
          <p:cNvSpPr>
            <a:spLocks noChangeArrowheads="1" noChangeShapeType="1" noTextEdit="1"/>
          </p:cNvSpPr>
          <p:nvPr/>
        </p:nvSpPr>
        <p:spPr bwMode="auto">
          <a:xfrm>
            <a:off x="714348" y="0"/>
            <a:ext cx="7677150" cy="1600200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26227"/>
              </a:avLst>
            </a:prstTxWarp>
          </a:bodyPr>
          <a:lstStyle/>
          <a:p>
            <a:pPr algn="ctr"/>
            <a:r>
              <a:rPr lang="es-ES" sz="3200" b="1" i="1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Comic Sans MS"/>
              </a:rPr>
              <a:t>Tomar una duchita...</a:t>
            </a:r>
          </a:p>
        </p:txBody>
      </p:sp>
      <p:sp>
        <p:nvSpPr>
          <p:cNvPr id="17" name="16 Rectángulo"/>
          <p:cNvSpPr/>
          <p:nvPr/>
        </p:nvSpPr>
        <p:spPr>
          <a:xfrm>
            <a:off x="1357290" y="6286520"/>
            <a:ext cx="68961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dirty="0" err="1" smtClean="0">
                <a:solidFill>
                  <a:srgbClr val="FFFFFF"/>
                </a:solidFill>
                <a:latin typeface="Monotype Corsiva" pitchFamily="66" charset="0"/>
              </a:rPr>
              <a:t>Pps</a:t>
            </a:r>
            <a:r>
              <a:rPr lang="es-ES" sz="1100" dirty="0" smtClean="0">
                <a:solidFill>
                  <a:srgbClr val="FFFFFF"/>
                </a:solidFill>
                <a:latin typeface="Monotype Corsiva" pitchFamily="66" charset="0"/>
              </a:rPr>
              <a:t> Helen</a:t>
            </a:r>
            <a:endParaRPr lang="es-ES" sz="1100" dirty="0">
              <a:solidFill>
                <a:srgbClr val="FFFFFF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advTm="4672">
    <p:pull dir="r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0" name="Picture 4" descr="D:\Documents de m12527\Bureau\BNO\Mes images\Chat lave!.jpeg"/>
          <p:cNvPicPr>
            <a:picLocks noChangeAspect="1" noChangeArrowheads="1"/>
          </p:cNvPicPr>
          <p:nvPr/>
        </p:nvPicPr>
        <p:blipFill>
          <a:blip r:embed="rId2"/>
          <a:srcRect t="5181"/>
          <a:stretch>
            <a:fillRect/>
          </a:stretch>
        </p:blipFill>
        <p:spPr bwMode="auto">
          <a:xfrm>
            <a:off x="2000232" y="2571744"/>
            <a:ext cx="4932093" cy="3864281"/>
          </a:xfrm>
          <a:prstGeom prst="can">
            <a:avLst/>
          </a:prstGeom>
          <a:noFill/>
          <a:effectLst/>
        </p:spPr>
      </p:pic>
      <p:pic>
        <p:nvPicPr>
          <p:cNvPr id="9223" name="Picture 7" descr="D:\Documents de m12527\Bureau\BNO\Gifs Henri\Coeur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62000" y="3733800"/>
            <a:ext cx="533400" cy="533400"/>
          </a:xfrm>
          <a:prstGeom prst="rect">
            <a:avLst/>
          </a:prstGeom>
          <a:noFill/>
        </p:spPr>
      </p:pic>
      <p:pic>
        <p:nvPicPr>
          <p:cNvPr id="9224" name="Picture 8" descr="D:\Documents de m12527\Bureau\BNO\Gifs Henri\Coeur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500958" y="3143248"/>
            <a:ext cx="533400" cy="533400"/>
          </a:xfrm>
          <a:prstGeom prst="rect">
            <a:avLst/>
          </a:prstGeom>
          <a:noFill/>
        </p:spPr>
      </p:pic>
      <p:pic>
        <p:nvPicPr>
          <p:cNvPr id="9225" name="Picture 9" descr="D:\Documents de m12527\Bureau\BNO\Gifs Henri\Coeur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42910" y="5357826"/>
            <a:ext cx="609600" cy="609600"/>
          </a:xfrm>
          <a:prstGeom prst="rect">
            <a:avLst/>
          </a:prstGeom>
          <a:noFill/>
        </p:spPr>
      </p:pic>
      <p:pic>
        <p:nvPicPr>
          <p:cNvPr id="9226" name="Picture 10" descr="D:\Documents de m12527\Bureau\BNO\Gifs Henri\Coeur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286644" y="4643446"/>
            <a:ext cx="838200" cy="838200"/>
          </a:xfrm>
          <a:prstGeom prst="rect">
            <a:avLst/>
          </a:prstGeom>
          <a:noFill/>
        </p:spPr>
      </p:pic>
      <p:pic>
        <p:nvPicPr>
          <p:cNvPr id="9227" name="Picture 11" descr="D:\Documents de m12527\Bureau\BNO\Gifs Henri\Coeur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229600" y="4114800"/>
            <a:ext cx="457200" cy="457200"/>
          </a:xfrm>
          <a:prstGeom prst="rect">
            <a:avLst/>
          </a:prstGeom>
          <a:noFill/>
        </p:spPr>
      </p:pic>
      <p:pic>
        <p:nvPicPr>
          <p:cNvPr id="13" name="Picture 3" descr="24yn1a1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072462" y="214290"/>
            <a:ext cx="1333500" cy="1809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3" descr="24yn1a1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285728"/>
            <a:ext cx="1333500" cy="1809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19" name="WordArt 3"/>
          <p:cNvSpPr>
            <a:spLocks noChangeArrowheads="1" noChangeShapeType="1" noTextEdit="1"/>
          </p:cNvSpPr>
          <p:nvPr/>
        </p:nvSpPr>
        <p:spPr bwMode="auto">
          <a:xfrm>
            <a:off x="1071538" y="357166"/>
            <a:ext cx="7219974" cy="1243034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26227"/>
              </a:avLst>
            </a:prstTxWarp>
          </a:bodyPr>
          <a:lstStyle/>
          <a:p>
            <a:pPr algn="ctr"/>
            <a:r>
              <a:rPr lang="es-ES" sz="3200" b="1" i="1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Comic Sans MS"/>
              </a:rPr>
              <a:t>No olvidar frotarse</a:t>
            </a:r>
          </a:p>
        </p:txBody>
      </p:sp>
      <p:sp>
        <p:nvSpPr>
          <p:cNvPr id="9222" name="WordArt 6"/>
          <p:cNvSpPr>
            <a:spLocks noChangeArrowheads="1" noChangeShapeType="1" noTextEdit="1"/>
          </p:cNvSpPr>
          <p:nvPr/>
        </p:nvSpPr>
        <p:spPr bwMode="auto">
          <a:xfrm>
            <a:off x="1071538" y="1571612"/>
            <a:ext cx="6748456" cy="1028696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26227"/>
              </a:avLst>
            </a:prstTxWarp>
          </a:bodyPr>
          <a:lstStyle/>
          <a:p>
            <a:pPr algn="ctr"/>
            <a:r>
              <a:rPr lang="es-ES" sz="3200" b="1" i="1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Comic Sans MS"/>
              </a:rPr>
              <a:t>bien detrás de las orejas</a:t>
            </a:r>
          </a:p>
        </p:txBody>
      </p:sp>
      <p:sp>
        <p:nvSpPr>
          <p:cNvPr id="15" name="14 Rectángulo"/>
          <p:cNvSpPr/>
          <p:nvPr/>
        </p:nvSpPr>
        <p:spPr>
          <a:xfrm>
            <a:off x="785786" y="4500570"/>
            <a:ext cx="68961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dirty="0" err="1" smtClean="0">
                <a:solidFill>
                  <a:srgbClr val="FFFFFF"/>
                </a:solidFill>
                <a:latin typeface="Monotype Corsiva" pitchFamily="66" charset="0"/>
              </a:rPr>
              <a:t>Pps</a:t>
            </a:r>
            <a:r>
              <a:rPr lang="es-ES" sz="1100" dirty="0" smtClean="0">
                <a:solidFill>
                  <a:srgbClr val="FFFFFF"/>
                </a:solidFill>
                <a:latin typeface="Monotype Corsiva" pitchFamily="66" charset="0"/>
              </a:rPr>
              <a:t> Helen</a:t>
            </a:r>
            <a:endParaRPr lang="es-ES" sz="1100" dirty="0">
              <a:solidFill>
                <a:srgbClr val="FFFFFF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advTm="5072">
    <p:pull dir="l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WordArt 2"/>
          <p:cNvSpPr>
            <a:spLocks noChangeArrowheads="1" noChangeShapeType="1" noTextEdit="1"/>
          </p:cNvSpPr>
          <p:nvPr/>
        </p:nvSpPr>
        <p:spPr bwMode="auto">
          <a:xfrm>
            <a:off x="1285852" y="214290"/>
            <a:ext cx="7077098" cy="1100158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26227"/>
              </a:avLst>
            </a:prstTxWarp>
          </a:bodyPr>
          <a:lstStyle/>
          <a:p>
            <a:pPr algn="ctr"/>
            <a:r>
              <a:rPr lang="es-ES" sz="3200" b="1" i="1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Comic Sans MS"/>
              </a:rPr>
              <a:t>Acto seguido</a:t>
            </a:r>
          </a:p>
        </p:txBody>
      </p:sp>
      <p:sp>
        <p:nvSpPr>
          <p:cNvPr id="10245" name="WordArt 5"/>
          <p:cNvSpPr>
            <a:spLocks noChangeArrowheads="1" noChangeShapeType="1" noTextEdit="1"/>
          </p:cNvSpPr>
          <p:nvPr/>
        </p:nvSpPr>
        <p:spPr bwMode="auto">
          <a:xfrm>
            <a:off x="2000232" y="1428736"/>
            <a:ext cx="5810262" cy="900122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26227"/>
              </a:avLst>
            </a:prstTxWarp>
          </a:bodyPr>
          <a:lstStyle/>
          <a:p>
            <a:pPr algn="ctr"/>
            <a:r>
              <a:rPr lang="es-ES" sz="3200" b="1" i="1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Comic Sans MS"/>
              </a:rPr>
              <a:t>cepillarse los dientes</a:t>
            </a:r>
          </a:p>
        </p:txBody>
      </p:sp>
      <p:pic>
        <p:nvPicPr>
          <p:cNvPr id="10246" name="Picture 6" descr="D:\Documents de m12527\Bureau\BNO\Gifs Henri\Coeur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596" y="3357562"/>
            <a:ext cx="533400" cy="533400"/>
          </a:xfrm>
          <a:prstGeom prst="rect">
            <a:avLst/>
          </a:prstGeom>
          <a:noFill/>
        </p:spPr>
      </p:pic>
      <p:pic>
        <p:nvPicPr>
          <p:cNvPr id="10247" name="Picture 7" descr="D:\Documents de m12527\Bureau\BNO\Gifs Henri\Coeur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500958" y="2928934"/>
            <a:ext cx="533400" cy="533400"/>
          </a:xfrm>
          <a:prstGeom prst="rect">
            <a:avLst/>
          </a:prstGeom>
          <a:noFill/>
        </p:spPr>
      </p:pic>
      <p:pic>
        <p:nvPicPr>
          <p:cNvPr id="10248" name="Picture 8" descr="D:\Documents de m12527\Bureau\BNO\Gifs Henri\Coeur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57224" y="5857892"/>
            <a:ext cx="609600" cy="609600"/>
          </a:xfrm>
          <a:prstGeom prst="rect">
            <a:avLst/>
          </a:prstGeom>
          <a:noFill/>
        </p:spPr>
      </p:pic>
      <p:pic>
        <p:nvPicPr>
          <p:cNvPr id="10249" name="Picture 9" descr="D:\Documents de m12527\Bureau\BNO\Gifs Henri\Coeur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43834" y="5000636"/>
            <a:ext cx="838200" cy="838200"/>
          </a:xfrm>
          <a:prstGeom prst="rect">
            <a:avLst/>
          </a:prstGeom>
          <a:noFill/>
        </p:spPr>
      </p:pic>
      <p:pic>
        <p:nvPicPr>
          <p:cNvPr id="10250" name="Picture 10" descr="D:\Documents de m12527\Bureau\BNO\Gifs Henri\Coeur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229600" y="4114800"/>
            <a:ext cx="457200" cy="457200"/>
          </a:xfrm>
          <a:prstGeom prst="rect">
            <a:avLst/>
          </a:prstGeom>
          <a:noFill/>
        </p:spPr>
      </p:pic>
      <p:pic>
        <p:nvPicPr>
          <p:cNvPr id="10251" name="Picture 11" descr="D:\Documents de m12527\Bureau\BNO\Mes images\Chat Vampire.jpg"/>
          <p:cNvPicPr>
            <a:picLocks noChangeAspect="1" noChangeArrowheads="1"/>
          </p:cNvPicPr>
          <p:nvPr/>
        </p:nvPicPr>
        <p:blipFill>
          <a:blip r:embed="rId3"/>
          <a:srcRect t="6883"/>
          <a:stretch>
            <a:fillRect/>
          </a:stretch>
        </p:blipFill>
        <p:spPr bwMode="auto">
          <a:xfrm>
            <a:off x="1643042" y="2500306"/>
            <a:ext cx="5370904" cy="4017684"/>
          </a:xfrm>
          <a:prstGeom prst="can">
            <a:avLst/>
          </a:prstGeom>
          <a:noFill/>
          <a:effectLst/>
        </p:spPr>
      </p:pic>
      <p:pic>
        <p:nvPicPr>
          <p:cNvPr id="13" name="Picture 3" descr="24yn1a1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072462" y="285728"/>
            <a:ext cx="1333500" cy="1809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3" descr="24yn1a1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285784" y="214290"/>
            <a:ext cx="1333500" cy="1809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14 Rectángulo"/>
          <p:cNvSpPr/>
          <p:nvPr/>
        </p:nvSpPr>
        <p:spPr>
          <a:xfrm>
            <a:off x="785786" y="4500570"/>
            <a:ext cx="68961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dirty="0" err="1" smtClean="0">
                <a:solidFill>
                  <a:srgbClr val="FFFFFF"/>
                </a:solidFill>
                <a:latin typeface="Monotype Corsiva" pitchFamily="66" charset="0"/>
              </a:rPr>
              <a:t>Pps</a:t>
            </a:r>
            <a:r>
              <a:rPr lang="es-ES" sz="1100" dirty="0" smtClean="0">
                <a:solidFill>
                  <a:srgbClr val="FFFFFF"/>
                </a:solidFill>
                <a:latin typeface="Monotype Corsiva" pitchFamily="66" charset="0"/>
              </a:rPr>
              <a:t> Helen</a:t>
            </a:r>
            <a:endParaRPr lang="es-ES" sz="1100" dirty="0">
              <a:solidFill>
                <a:srgbClr val="FFFFFF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advTm="5664">
    <p:pull dir="r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WordArt 2"/>
          <p:cNvSpPr>
            <a:spLocks noChangeArrowheads="1" noChangeShapeType="1" noTextEdit="1"/>
          </p:cNvSpPr>
          <p:nvPr/>
        </p:nvSpPr>
        <p:spPr bwMode="auto">
          <a:xfrm>
            <a:off x="1214414" y="357166"/>
            <a:ext cx="6791346" cy="1071570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26227"/>
              </a:avLst>
            </a:prstTxWarp>
          </a:bodyPr>
          <a:lstStyle/>
          <a:p>
            <a:pPr algn="ctr"/>
            <a:r>
              <a:rPr lang="es-ES" sz="3200" b="1" i="1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Comic Sans MS"/>
              </a:rPr>
              <a:t>Comerse un caramelo</a:t>
            </a:r>
          </a:p>
        </p:txBody>
      </p:sp>
      <p:sp>
        <p:nvSpPr>
          <p:cNvPr id="13317" name="WordArt 5"/>
          <p:cNvSpPr>
            <a:spLocks noChangeArrowheads="1" noChangeShapeType="1" noTextEdit="1"/>
          </p:cNvSpPr>
          <p:nvPr/>
        </p:nvSpPr>
        <p:spPr bwMode="auto">
          <a:xfrm>
            <a:off x="1142976" y="1428736"/>
            <a:ext cx="7310460" cy="1276360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26227"/>
              </a:avLst>
            </a:prstTxWarp>
          </a:bodyPr>
          <a:lstStyle/>
          <a:p>
            <a:pPr algn="ctr"/>
            <a:r>
              <a:rPr lang="es-ES" sz="3200" b="1" i="1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Comic Sans MS"/>
              </a:rPr>
              <a:t>por el mal aliento...</a:t>
            </a:r>
          </a:p>
        </p:txBody>
      </p:sp>
      <p:pic>
        <p:nvPicPr>
          <p:cNvPr id="13318" name="Picture 6" descr="D:\Documents de m12527\Bureau\BNO\Gifs Henri\Coeur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2000" y="3733800"/>
            <a:ext cx="533400" cy="533400"/>
          </a:xfrm>
          <a:prstGeom prst="rect">
            <a:avLst/>
          </a:prstGeom>
          <a:noFill/>
        </p:spPr>
      </p:pic>
      <p:pic>
        <p:nvPicPr>
          <p:cNvPr id="13319" name="Picture 7" descr="D:\Documents de m12527\Bureau\BNO\Gifs Henri\Coeur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934200" y="3505200"/>
            <a:ext cx="533400" cy="533400"/>
          </a:xfrm>
          <a:prstGeom prst="rect">
            <a:avLst/>
          </a:prstGeom>
          <a:noFill/>
        </p:spPr>
      </p:pic>
      <p:pic>
        <p:nvPicPr>
          <p:cNvPr id="13320" name="Picture 8" descr="D:\Documents de m12527\Bureau\BNO\Gifs Henri\Coeur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95400" y="5257800"/>
            <a:ext cx="609600" cy="609600"/>
          </a:xfrm>
          <a:prstGeom prst="rect">
            <a:avLst/>
          </a:prstGeom>
          <a:noFill/>
        </p:spPr>
      </p:pic>
      <p:pic>
        <p:nvPicPr>
          <p:cNvPr id="13321" name="Picture 9" descr="D:\Documents de m12527\Bureau\BNO\Gifs Henri\Coeur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00800" y="4343400"/>
            <a:ext cx="838200" cy="838200"/>
          </a:xfrm>
          <a:prstGeom prst="rect">
            <a:avLst/>
          </a:prstGeom>
          <a:noFill/>
        </p:spPr>
      </p:pic>
      <p:pic>
        <p:nvPicPr>
          <p:cNvPr id="13322" name="Picture 10" descr="D:\Documents de m12527\Bureau\BNO\Gifs Henri\Coeur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229600" y="4114800"/>
            <a:ext cx="457200" cy="457200"/>
          </a:xfrm>
          <a:prstGeom prst="rect">
            <a:avLst/>
          </a:prstGeom>
          <a:noFill/>
        </p:spPr>
      </p:pic>
      <p:pic>
        <p:nvPicPr>
          <p:cNvPr id="13323" name="Picture 11" descr="D:\Documents de m12527\Bureau\BNO\Mes images\Chat Pop Corn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28794" y="2571744"/>
            <a:ext cx="4022912" cy="3500438"/>
          </a:xfrm>
          <a:prstGeom prst="can">
            <a:avLst/>
          </a:prstGeom>
          <a:noFill/>
          <a:effectLst/>
        </p:spPr>
      </p:pic>
      <p:sp>
        <p:nvSpPr>
          <p:cNvPr id="13324" name="WordArt 12"/>
          <p:cNvSpPr>
            <a:spLocks noChangeArrowheads="1" noChangeShapeType="1" noTextEdit="1"/>
          </p:cNvSpPr>
          <p:nvPr/>
        </p:nvSpPr>
        <p:spPr bwMode="auto">
          <a:xfrm>
            <a:off x="5867400" y="5486400"/>
            <a:ext cx="3095625" cy="658813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26227"/>
              </a:avLst>
            </a:prstTxWarp>
          </a:bodyPr>
          <a:lstStyle/>
          <a:p>
            <a:pPr algn="ctr"/>
            <a:r>
              <a:rPr lang="es-ES" sz="2400" b="1" i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Comic Sans MS"/>
              </a:rPr>
              <a:t>... de menta el caramelo...</a:t>
            </a:r>
          </a:p>
        </p:txBody>
      </p:sp>
      <p:pic>
        <p:nvPicPr>
          <p:cNvPr id="13" name="Picture 3" descr="24yn1a1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143900" y="0"/>
            <a:ext cx="1333500" cy="1809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3" descr="24yn1a1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285784" y="0"/>
            <a:ext cx="1333500" cy="1809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" name="15 Rectángulo"/>
          <p:cNvSpPr/>
          <p:nvPr/>
        </p:nvSpPr>
        <p:spPr>
          <a:xfrm>
            <a:off x="3929058" y="6215082"/>
            <a:ext cx="68961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dirty="0" err="1" smtClean="0">
                <a:solidFill>
                  <a:srgbClr val="FFFFFF"/>
                </a:solidFill>
                <a:latin typeface="Monotype Corsiva" pitchFamily="66" charset="0"/>
              </a:rPr>
              <a:t>Pps</a:t>
            </a:r>
            <a:r>
              <a:rPr lang="es-ES" sz="1100" dirty="0" smtClean="0">
                <a:solidFill>
                  <a:srgbClr val="FFFFFF"/>
                </a:solidFill>
                <a:latin typeface="Monotype Corsiva" pitchFamily="66" charset="0"/>
              </a:rPr>
              <a:t> Helen</a:t>
            </a:r>
            <a:endParaRPr lang="es-ES" sz="1100" dirty="0">
              <a:solidFill>
                <a:srgbClr val="FFFFFF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advTm="7776">
    <p:pull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33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3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33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33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2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3" name="WordArt 3"/>
          <p:cNvSpPr>
            <a:spLocks noChangeArrowheads="1" noChangeShapeType="1" noTextEdit="1"/>
          </p:cNvSpPr>
          <p:nvPr/>
        </p:nvSpPr>
        <p:spPr bwMode="auto">
          <a:xfrm>
            <a:off x="1071538" y="357166"/>
            <a:ext cx="7291412" cy="1257320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26227"/>
              </a:avLst>
            </a:prstTxWarp>
          </a:bodyPr>
          <a:lstStyle/>
          <a:p>
            <a:pPr algn="ctr"/>
            <a:r>
              <a:rPr lang="es-ES" sz="3200" b="1" i="1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Comic Sans MS"/>
              </a:rPr>
              <a:t>Enfundarse la ropa de domingo..</a:t>
            </a:r>
          </a:p>
        </p:txBody>
      </p:sp>
      <p:pic>
        <p:nvPicPr>
          <p:cNvPr id="15364" name="Picture 4" descr="D:\Documents de m12527\Bureau\BNO\Gifs Henri\Coeur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229600" y="5791200"/>
            <a:ext cx="533400" cy="533400"/>
          </a:xfrm>
          <a:prstGeom prst="rect">
            <a:avLst/>
          </a:prstGeom>
          <a:noFill/>
        </p:spPr>
      </p:pic>
      <p:pic>
        <p:nvPicPr>
          <p:cNvPr id="15365" name="Picture 5" descr="D:\Documents de m12527\Bureau\BNO\Gifs Henri\Coeur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7200" y="2133600"/>
            <a:ext cx="381000" cy="381000"/>
          </a:xfrm>
          <a:prstGeom prst="rect">
            <a:avLst/>
          </a:prstGeom>
          <a:noFill/>
        </p:spPr>
      </p:pic>
      <p:pic>
        <p:nvPicPr>
          <p:cNvPr id="15366" name="Picture 6" descr="D:\Documents de m12527\Bureau\BNO\Gifs Henri\Coeur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7200" y="5867400"/>
            <a:ext cx="304800" cy="304800"/>
          </a:xfrm>
          <a:prstGeom prst="rect">
            <a:avLst/>
          </a:prstGeom>
          <a:noFill/>
        </p:spPr>
      </p:pic>
      <p:pic>
        <p:nvPicPr>
          <p:cNvPr id="15367" name="Picture 7" descr="D:\Documents de m12527\Bureau\BNO\Gifs Henri\Coeur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7200" y="3810000"/>
            <a:ext cx="533400" cy="533400"/>
          </a:xfrm>
          <a:prstGeom prst="rect">
            <a:avLst/>
          </a:prstGeom>
          <a:noFill/>
        </p:spPr>
      </p:pic>
      <p:pic>
        <p:nvPicPr>
          <p:cNvPr id="15368" name="Picture 8" descr="D:\Documents de m12527\Bureau\BNO\Gifs Henri\Coeur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229600" y="4191000"/>
            <a:ext cx="381000" cy="381000"/>
          </a:xfrm>
          <a:prstGeom prst="rect">
            <a:avLst/>
          </a:prstGeom>
          <a:noFill/>
        </p:spPr>
      </p:pic>
      <p:pic>
        <p:nvPicPr>
          <p:cNvPr id="15369" name="Picture 9" descr="D:\Documents de m12527\Bureau\BNO\Gifs Henri\Coeur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153400" y="2514600"/>
            <a:ext cx="533400" cy="533400"/>
          </a:xfrm>
          <a:prstGeom prst="rect">
            <a:avLst/>
          </a:prstGeom>
          <a:noFill/>
        </p:spPr>
      </p:pic>
      <p:pic>
        <p:nvPicPr>
          <p:cNvPr id="13" name="Picture 3" descr="24yn1a1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072462" y="0"/>
            <a:ext cx="1333500" cy="1809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3" descr="24yn1a1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285784" y="0"/>
            <a:ext cx="1333500" cy="1809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14 Rectángulo"/>
          <p:cNvSpPr/>
          <p:nvPr/>
        </p:nvSpPr>
        <p:spPr>
          <a:xfrm>
            <a:off x="3929058" y="6215082"/>
            <a:ext cx="68961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dirty="0" err="1" smtClean="0">
                <a:solidFill>
                  <a:srgbClr val="FFFFFF"/>
                </a:solidFill>
                <a:latin typeface="Monotype Corsiva" pitchFamily="66" charset="0"/>
              </a:rPr>
              <a:t>Pps</a:t>
            </a:r>
            <a:r>
              <a:rPr lang="es-ES" sz="1100" dirty="0" smtClean="0">
                <a:solidFill>
                  <a:srgbClr val="FFFFFF"/>
                </a:solidFill>
                <a:latin typeface="Monotype Corsiva" pitchFamily="66" charset="0"/>
              </a:rPr>
              <a:t> Helen</a:t>
            </a:r>
            <a:endParaRPr lang="es-ES" sz="1100" dirty="0">
              <a:solidFill>
                <a:srgbClr val="FFFFFF"/>
              </a:solidFill>
              <a:latin typeface="Monotype Corsiva" pitchFamily="66" charset="0"/>
            </a:endParaRPr>
          </a:p>
        </p:txBody>
      </p:sp>
      <p:pic>
        <p:nvPicPr>
          <p:cNvPr id="18434" name="Picture 2" descr="http://lh5.ggpht.com/-pjvgkmJ-F8c/UDVTqreVC6I/AAAAAAAARL4/HRSvqSTUeLs/Francisca-1_thumb%25255B8%25255D.jpg?imgmax=800"/>
          <p:cNvPicPr>
            <a:picLocks noChangeAspect="1" noChangeArrowheads="1"/>
          </p:cNvPicPr>
          <p:nvPr/>
        </p:nvPicPr>
        <p:blipFill>
          <a:blip r:embed="rId5"/>
          <a:srcRect b="6534"/>
          <a:stretch>
            <a:fillRect/>
          </a:stretch>
        </p:blipFill>
        <p:spPr bwMode="auto">
          <a:xfrm>
            <a:off x="1571604" y="1571612"/>
            <a:ext cx="5643602" cy="4429156"/>
          </a:xfrm>
          <a:prstGeom prst="can">
            <a:avLst/>
          </a:prstGeom>
          <a:noFill/>
        </p:spPr>
      </p:pic>
    </p:spTree>
  </p:cSld>
  <p:clrMapOvr>
    <a:masterClrMapping/>
  </p:clrMapOvr>
  <p:transition advTm="5840">
    <p:pull dir="ru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7" name="WordArt 3"/>
          <p:cNvSpPr>
            <a:spLocks noChangeArrowheads="1" noChangeShapeType="1" noTextEdit="1"/>
          </p:cNvSpPr>
          <p:nvPr/>
        </p:nvSpPr>
        <p:spPr bwMode="auto">
          <a:xfrm>
            <a:off x="685800" y="228600"/>
            <a:ext cx="7677150" cy="1600200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26227"/>
              </a:avLst>
            </a:prstTxWarp>
          </a:bodyPr>
          <a:lstStyle/>
          <a:p>
            <a:pPr algn="ctr"/>
            <a:r>
              <a:rPr lang="es-ES" sz="3200" b="1" i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Comic Sans MS"/>
              </a:rPr>
              <a:t>Llegar puntual a la cita...</a:t>
            </a:r>
          </a:p>
        </p:txBody>
      </p:sp>
      <p:pic>
        <p:nvPicPr>
          <p:cNvPr id="16388" name="Picture 4" descr="D:\Documents de m12527\Bureau\BNO\Gifs Henri\Coeur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229600" y="5791200"/>
            <a:ext cx="533400" cy="533400"/>
          </a:xfrm>
          <a:prstGeom prst="rect">
            <a:avLst/>
          </a:prstGeom>
          <a:noFill/>
        </p:spPr>
      </p:pic>
      <p:pic>
        <p:nvPicPr>
          <p:cNvPr id="16389" name="Picture 5" descr="D:\Documents de m12527\Bureau\BNO\Gifs Henri\Coeur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7200" y="2133600"/>
            <a:ext cx="381000" cy="381000"/>
          </a:xfrm>
          <a:prstGeom prst="rect">
            <a:avLst/>
          </a:prstGeom>
          <a:noFill/>
        </p:spPr>
      </p:pic>
      <p:pic>
        <p:nvPicPr>
          <p:cNvPr id="16390" name="Picture 6" descr="D:\Documents de m12527\Bureau\BNO\Gifs Henri\Coeur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7200" y="5867400"/>
            <a:ext cx="304800" cy="304800"/>
          </a:xfrm>
          <a:prstGeom prst="rect">
            <a:avLst/>
          </a:prstGeom>
          <a:noFill/>
        </p:spPr>
      </p:pic>
      <p:pic>
        <p:nvPicPr>
          <p:cNvPr id="16391" name="Picture 7" descr="D:\Documents de m12527\Bureau\BNO\Gifs Henri\Coeur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7200" y="3810000"/>
            <a:ext cx="533400" cy="533400"/>
          </a:xfrm>
          <a:prstGeom prst="rect">
            <a:avLst/>
          </a:prstGeom>
          <a:noFill/>
        </p:spPr>
      </p:pic>
      <p:pic>
        <p:nvPicPr>
          <p:cNvPr id="16392" name="Picture 8" descr="D:\Documents de m12527\Bureau\BNO\Gifs Henri\Coeur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229600" y="4191000"/>
            <a:ext cx="381000" cy="381000"/>
          </a:xfrm>
          <a:prstGeom prst="rect">
            <a:avLst/>
          </a:prstGeom>
          <a:noFill/>
        </p:spPr>
      </p:pic>
      <p:pic>
        <p:nvPicPr>
          <p:cNvPr id="16393" name="Picture 9" descr="D:\Documents de m12527\Bureau\BNO\Gifs Henri\Coeur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153400" y="2514600"/>
            <a:ext cx="533400" cy="533400"/>
          </a:xfrm>
          <a:prstGeom prst="rect">
            <a:avLst/>
          </a:prstGeom>
          <a:noFill/>
        </p:spPr>
      </p:pic>
      <p:pic>
        <p:nvPicPr>
          <p:cNvPr id="16394" name="Picture 10" descr="D:\Documents de m12527\Bureau\BNO\Mes images\Chat Voiture.jpeg"/>
          <p:cNvPicPr>
            <a:picLocks noChangeAspect="1" noChangeArrowheads="1"/>
          </p:cNvPicPr>
          <p:nvPr/>
        </p:nvPicPr>
        <p:blipFill>
          <a:blip r:embed="rId3"/>
          <a:srcRect b="8589"/>
          <a:stretch>
            <a:fillRect/>
          </a:stretch>
        </p:blipFill>
        <p:spPr bwMode="auto">
          <a:xfrm>
            <a:off x="1714480" y="1571612"/>
            <a:ext cx="5275906" cy="3857652"/>
          </a:xfrm>
          <a:prstGeom prst="can">
            <a:avLst/>
          </a:prstGeom>
          <a:noFill/>
          <a:effectLst/>
        </p:spPr>
      </p:pic>
      <p:sp>
        <p:nvSpPr>
          <p:cNvPr id="16395" name="WordArt 11"/>
          <p:cNvSpPr>
            <a:spLocks noChangeArrowheads="1" noChangeShapeType="1" noTextEdit="1"/>
          </p:cNvSpPr>
          <p:nvPr/>
        </p:nvSpPr>
        <p:spPr bwMode="auto">
          <a:xfrm>
            <a:off x="1447800" y="5257800"/>
            <a:ext cx="6400800" cy="1143000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26227"/>
              </a:avLst>
            </a:prstTxWarp>
          </a:bodyPr>
          <a:lstStyle/>
          <a:p>
            <a:pPr algn="ctr"/>
            <a:r>
              <a:rPr lang="es-ES" sz="2800" b="1" i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Comic Sans MS"/>
              </a:rPr>
              <a:t>Cuidadín... no les molan los retrasos...</a:t>
            </a:r>
          </a:p>
        </p:txBody>
      </p:sp>
      <p:pic>
        <p:nvPicPr>
          <p:cNvPr id="13" name="Picture 3" descr="24yn1a1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810500" y="0"/>
            <a:ext cx="1333500" cy="1809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3" descr="24yn1a1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357222" y="0"/>
            <a:ext cx="1333500" cy="1809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" name="15 Rectángulo"/>
          <p:cNvSpPr/>
          <p:nvPr/>
        </p:nvSpPr>
        <p:spPr>
          <a:xfrm>
            <a:off x="7429520" y="4786322"/>
            <a:ext cx="68961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dirty="0" err="1" smtClean="0">
                <a:solidFill>
                  <a:srgbClr val="FFFFFF"/>
                </a:solidFill>
                <a:latin typeface="Monotype Corsiva" pitchFamily="66" charset="0"/>
              </a:rPr>
              <a:t>Pps</a:t>
            </a:r>
            <a:r>
              <a:rPr lang="es-ES" sz="1100" dirty="0" smtClean="0">
                <a:solidFill>
                  <a:srgbClr val="FFFFFF"/>
                </a:solidFill>
                <a:latin typeface="Monotype Corsiva" pitchFamily="66" charset="0"/>
              </a:rPr>
              <a:t> Helen</a:t>
            </a:r>
            <a:endParaRPr lang="es-ES" sz="1100" dirty="0">
              <a:solidFill>
                <a:srgbClr val="FFFFFF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advTm="8256">
    <p:pull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3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3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9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WordArt 2"/>
          <p:cNvSpPr>
            <a:spLocks noChangeArrowheads="1" noChangeShapeType="1" noTextEdit="1"/>
          </p:cNvSpPr>
          <p:nvPr/>
        </p:nvSpPr>
        <p:spPr bwMode="auto">
          <a:xfrm>
            <a:off x="685800" y="228600"/>
            <a:ext cx="7677150" cy="1600200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26227"/>
              </a:avLst>
            </a:prstTxWarp>
          </a:bodyPr>
          <a:lstStyle/>
          <a:p>
            <a:pPr algn="ctr"/>
            <a:r>
              <a:rPr lang="es-ES" sz="3200" b="1" i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Comic Sans MS"/>
              </a:rPr>
              <a:t>Llegar con flores</a:t>
            </a:r>
          </a:p>
        </p:txBody>
      </p:sp>
      <p:pic>
        <p:nvPicPr>
          <p:cNvPr id="19459" name="Picture 3" descr="D:\Documents de m12527\Bureau\BNO\Gifs Henri\Coeur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229600" y="5791200"/>
            <a:ext cx="533400" cy="533400"/>
          </a:xfrm>
          <a:prstGeom prst="rect">
            <a:avLst/>
          </a:prstGeom>
          <a:noFill/>
        </p:spPr>
      </p:pic>
      <p:pic>
        <p:nvPicPr>
          <p:cNvPr id="19460" name="Picture 4" descr="D:\Documents de m12527\Bureau\BNO\Gifs Henri\Coeur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7200" y="2133600"/>
            <a:ext cx="381000" cy="381000"/>
          </a:xfrm>
          <a:prstGeom prst="rect">
            <a:avLst/>
          </a:prstGeom>
          <a:noFill/>
        </p:spPr>
      </p:pic>
      <p:pic>
        <p:nvPicPr>
          <p:cNvPr id="19461" name="Picture 5" descr="D:\Documents de m12527\Bureau\BNO\Gifs Henri\Coeur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7200" y="5867400"/>
            <a:ext cx="304800" cy="304800"/>
          </a:xfrm>
          <a:prstGeom prst="rect">
            <a:avLst/>
          </a:prstGeom>
          <a:noFill/>
        </p:spPr>
      </p:pic>
      <p:pic>
        <p:nvPicPr>
          <p:cNvPr id="19462" name="Picture 6" descr="D:\Documents de m12527\Bureau\BNO\Gifs Henri\Coeur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7200" y="3810000"/>
            <a:ext cx="533400" cy="533400"/>
          </a:xfrm>
          <a:prstGeom prst="rect">
            <a:avLst/>
          </a:prstGeom>
          <a:noFill/>
        </p:spPr>
      </p:pic>
      <p:pic>
        <p:nvPicPr>
          <p:cNvPr id="19463" name="Picture 7" descr="D:\Documents de m12527\Bureau\BNO\Gifs Henri\Coeur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229600" y="4191000"/>
            <a:ext cx="381000" cy="381000"/>
          </a:xfrm>
          <a:prstGeom prst="rect">
            <a:avLst/>
          </a:prstGeom>
          <a:noFill/>
        </p:spPr>
      </p:pic>
      <p:pic>
        <p:nvPicPr>
          <p:cNvPr id="19464" name="Picture 8" descr="D:\Documents de m12527\Bureau\BNO\Gifs Henri\Coeur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153400" y="2514600"/>
            <a:ext cx="533400" cy="533400"/>
          </a:xfrm>
          <a:prstGeom prst="rect">
            <a:avLst/>
          </a:prstGeom>
          <a:noFill/>
        </p:spPr>
      </p:pic>
      <p:sp>
        <p:nvSpPr>
          <p:cNvPr id="19465" name="WordArt 9"/>
          <p:cNvSpPr>
            <a:spLocks noChangeArrowheads="1" noChangeShapeType="1" noTextEdit="1"/>
          </p:cNvSpPr>
          <p:nvPr/>
        </p:nvSpPr>
        <p:spPr bwMode="auto">
          <a:xfrm>
            <a:off x="1447800" y="5257800"/>
            <a:ext cx="6400800" cy="1143000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26227"/>
              </a:avLst>
            </a:prstTxWarp>
          </a:bodyPr>
          <a:lstStyle/>
          <a:p>
            <a:pPr algn="ctr"/>
            <a:r>
              <a:rPr lang="es-ES" sz="2800" b="1" i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Comic Sans MS"/>
              </a:rPr>
              <a:t>Aunque sea una planta verde te puede apañar...</a:t>
            </a:r>
          </a:p>
        </p:txBody>
      </p:sp>
      <p:pic>
        <p:nvPicPr>
          <p:cNvPr id="19466" name="Picture 10" descr="D:\Documents de m12527\Bureau\BNO\Mes images\Chat Fleur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28794" y="1428736"/>
            <a:ext cx="4928384" cy="3752864"/>
          </a:xfrm>
          <a:prstGeom prst="can">
            <a:avLst/>
          </a:prstGeom>
          <a:noFill/>
          <a:effectLst/>
        </p:spPr>
      </p:pic>
      <p:pic>
        <p:nvPicPr>
          <p:cNvPr id="13" name="Picture 3" descr="24yn1a1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285784" y="0"/>
            <a:ext cx="1333500" cy="1809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3" descr="24yn1a1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810500" y="357166"/>
            <a:ext cx="1333500" cy="1809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" name="15 Rectángulo"/>
          <p:cNvSpPr/>
          <p:nvPr/>
        </p:nvSpPr>
        <p:spPr>
          <a:xfrm>
            <a:off x="500034" y="4929198"/>
            <a:ext cx="68961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dirty="0" err="1" smtClean="0">
                <a:solidFill>
                  <a:srgbClr val="FFFFFF"/>
                </a:solidFill>
                <a:latin typeface="Monotype Corsiva" pitchFamily="66" charset="0"/>
              </a:rPr>
              <a:t>Pps</a:t>
            </a:r>
            <a:r>
              <a:rPr lang="es-ES" sz="1100" dirty="0" smtClean="0">
                <a:solidFill>
                  <a:srgbClr val="FFFFFF"/>
                </a:solidFill>
                <a:latin typeface="Monotype Corsiva" pitchFamily="66" charset="0"/>
              </a:rPr>
              <a:t> Helen</a:t>
            </a:r>
            <a:endParaRPr lang="es-ES" sz="1100" dirty="0">
              <a:solidFill>
                <a:srgbClr val="FFFFFF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advTm="9072">
    <p:pull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4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4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6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WordArt 2"/>
          <p:cNvSpPr>
            <a:spLocks noChangeArrowheads="1" noChangeShapeType="1" noTextEdit="1"/>
          </p:cNvSpPr>
          <p:nvPr/>
        </p:nvSpPr>
        <p:spPr bwMode="auto">
          <a:xfrm>
            <a:off x="1142976" y="214290"/>
            <a:ext cx="7005660" cy="1185882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26227"/>
              </a:avLst>
            </a:prstTxWarp>
          </a:bodyPr>
          <a:lstStyle/>
          <a:p>
            <a:pPr algn="ctr"/>
            <a:r>
              <a:rPr lang="es-ES" sz="3200" b="1" i="1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Comic Sans MS"/>
              </a:rPr>
              <a:t>No saltarle encima de buenas a primeras...</a:t>
            </a:r>
          </a:p>
        </p:txBody>
      </p:sp>
      <p:pic>
        <p:nvPicPr>
          <p:cNvPr id="17411" name="Picture 3" descr="D:\Documents de m12527\Bureau\BNO\Gifs Henri\Coeur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229600" y="5791200"/>
            <a:ext cx="533400" cy="533400"/>
          </a:xfrm>
          <a:prstGeom prst="rect">
            <a:avLst/>
          </a:prstGeom>
          <a:noFill/>
        </p:spPr>
      </p:pic>
      <p:pic>
        <p:nvPicPr>
          <p:cNvPr id="17412" name="Picture 4" descr="D:\Documents de m12527\Bureau\BNO\Gifs Henri\Coeur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7200" y="2133600"/>
            <a:ext cx="381000" cy="381000"/>
          </a:xfrm>
          <a:prstGeom prst="rect">
            <a:avLst/>
          </a:prstGeom>
          <a:noFill/>
        </p:spPr>
      </p:pic>
      <p:pic>
        <p:nvPicPr>
          <p:cNvPr id="17413" name="Picture 5" descr="D:\Documents de m12527\Bureau\BNO\Gifs Henri\Coeur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7200" y="5867400"/>
            <a:ext cx="304800" cy="304800"/>
          </a:xfrm>
          <a:prstGeom prst="rect">
            <a:avLst/>
          </a:prstGeom>
          <a:noFill/>
        </p:spPr>
      </p:pic>
      <p:pic>
        <p:nvPicPr>
          <p:cNvPr id="17414" name="Picture 6" descr="D:\Documents de m12527\Bureau\BNO\Gifs Henri\Coeur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7200" y="3810000"/>
            <a:ext cx="533400" cy="533400"/>
          </a:xfrm>
          <a:prstGeom prst="rect">
            <a:avLst/>
          </a:prstGeom>
          <a:noFill/>
        </p:spPr>
      </p:pic>
      <p:pic>
        <p:nvPicPr>
          <p:cNvPr id="17415" name="Picture 7" descr="D:\Documents de m12527\Bureau\BNO\Gifs Henri\Coeur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229600" y="4191000"/>
            <a:ext cx="381000" cy="381000"/>
          </a:xfrm>
          <a:prstGeom prst="rect">
            <a:avLst/>
          </a:prstGeom>
          <a:noFill/>
        </p:spPr>
      </p:pic>
      <p:pic>
        <p:nvPicPr>
          <p:cNvPr id="17416" name="Picture 8" descr="D:\Documents de m12527\Bureau\BNO\Gifs Henri\Coeur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153400" y="2514600"/>
            <a:ext cx="533400" cy="533400"/>
          </a:xfrm>
          <a:prstGeom prst="rect">
            <a:avLst/>
          </a:prstGeom>
          <a:noFill/>
        </p:spPr>
      </p:pic>
      <p:sp>
        <p:nvSpPr>
          <p:cNvPr id="17418" name="WordArt 10"/>
          <p:cNvSpPr>
            <a:spLocks noChangeArrowheads="1" noChangeShapeType="1" noTextEdit="1"/>
          </p:cNvSpPr>
          <p:nvPr/>
        </p:nvSpPr>
        <p:spPr bwMode="auto">
          <a:xfrm>
            <a:off x="1428728" y="5715000"/>
            <a:ext cx="6400800" cy="1143000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26227"/>
              </a:avLst>
            </a:prstTxWarp>
          </a:bodyPr>
          <a:lstStyle/>
          <a:p>
            <a:pPr algn="ctr"/>
            <a:r>
              <a:rPr lang="es-ES" sz="2800" b="1" i="1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3300"/>
                </a:solidFill>
                <a:latin typeface="Comic Sans MS"/>
              </a:rPr>
              <a:t>... eso es bofetada segura...</a:t>
            </a:r>
          </a:p>
        </p:txBody>
      </p:sp>
      <p:pic>
        <p:nvPicPr>
          <p:cNvPr id="17419" name="Picture 11" descr="D:\Documents de m12527\Bureau\BNO\Mes images\Chat Nénés.jpe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28728" y="1285860"/>
            <a:ext cx="6000792" cy="4577923"/>
          </a:xfrm>
          <a:prstGeom prst="can">
            <a:avLst/>
          </a:prstGeom>
          <a:noFill/>
          <a:effectLst/>
        </p:spPr>
      </p:pic>
      <p:pic>
        <p:nvPicPr>
          <p:cNvPr id="13" name="Picture 3" descr="24yn1a1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810500" y="285728"/>
            <a:ext cx="1333500" cy="1809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3" descr="24yn1a1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214346" y="285728"/>
            <a:ext cx="1333500" cy="1809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" name="15 Rectángulo"/>
          <p:cNvSpPr/>
          <p:nvPr/>
        </p:nvSpPr>
        <p:spPr>
          <a:xfrm>
            <a:off x="500034" y="5000636"/>
            <a:ext cx="68961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dirty="0" err="1" smtClean="0">
                <a:solidFill>
                  <a:srgbClr val="FFFFFF"/>
                </a:solidFill>
                <a:latin typeface="Monotype Corsiva" pitchFamily="66" charset="0"/>
              </a:rPr>
              <a:t>Pps</a:t>
            </a:r>
            <a:r>
              <a:rPr lang="es-ES" sz="1100" dirty="0" smtClean="0">
                <a:solidFill>
                  <a:srgbClr val="FFFFFF"/>
                </a:solidFill>
                <a:latin typeface="Monotype Corsiva" pitchFamily="66" charset="0"/>
              </a:rPr>
              <a:t> Helen</a:t>
            </a:r>
            <a:endParaRPr lang="es-ES" sz="1100" dirty="0">
              <a:solidFill>
                <a:srgbClr val="FFFFFF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advTm="11488">
    <p:pull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74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74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WordArt 2"/>
          <p:cNvSpPr>
            <a:spLocks noChangeArrowheads="1" noChangeShapeType="1" noTextEdit="1"/>
          </p:cNvSpPr>
          <p:nvPr/>
        </p:nvSpPr>
        <p:spPr bwMode="auto">
          <a:xfrm>
            <a:off x="685800" y="228600"/>
            <a:ext cx="7677150" cy="1600200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26227"/>
              </a:avLst>
            </a:prstTxWarp>
          </a:bodyPr>
          <a:lstStyle/>
          <a:p>
            <a:pPr algn="ctr"/>
            <a:r>
              <a:rPr lang="es-ES" sz="3200" b="1" i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Comic Sans MS"/>
              </a:rPr>
              <a:t>Elegir un buen restaurante</a:t>
            </a:r>
          </a:p>
        </p:txBody>
      </p:sp>
      <p:pic>
        <p:nvPicPr>
          <p:cNvPr id="20483" name="Picture 3" descr="D:\Documents de m12527\Bureau\BNO\Gifs Henri\Coeur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229600" y="5791200"/>
            <a:ext cx="533400" cy="533400"/>
          </a:xfrm>
          <a:prstGeom prst="rect">
            <a:avLst/>
          </a:prstGeom>
          <a:noFill/>
        </p:spPr>
      </p:pic>
      <p:pic>
        <p:nvPicPr>
          <p:cNvPr id="20484" name="Picture 4" descr="D:\Documents de m12527\Bureau\BNO\Gifs Henri\Coeur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7200" y="2133600"/>
            <a:ext cx="381000" cy="381000"/>
          </a:xfrm>
          <a:prstGeom prst="rect">
            <a:avLst/>
          </a:prstGeom>
          <a:noFill/>
        </p:spPr>
      </p:pic>
      <p:pic>
        <p:nvPicPr>
          <p:cNvPr id="20485" name="Picture 5" descr="D:\Documents de m12527\Bureau\BNO\Gifs Henri\Coeur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7200" y="5867400"/>
            <a:ext cx="304800" cy="304800"/>
          </a:xfrm>
          <a:prstGeom prst="rect">
            <a:avLst/>
          </a:prstGeom>
          <a:noFill/>
        </p:spPr>
      </p:pic>
      <p:pic>
        <p:nvPicPr>
          <p:cNvPr id="20486" name="Picture 6" descr="D:\Documents de m12527\Bureau\BNO\Gifs Henri\Coeur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7200" y="3810000"/>
            <a:ext cx="533400" cy="533400"/>
          </a:xfrm>
          <a:prstGeom prst="rect">
            <a:avLst/>
          </a:prstGeom>
          <a:noFill/>
        </p:spPr>
      </p:pic>
      <p:pic>
        <p:nvPicPr>
          <p:cNvPr id="20487" name="Picture 7" descr="D:\Documents de m12527\Bureau\BNO\Gifs Henri\Coeur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229600" y="4191000"/>
            <a:ext cx="381000" cy="381000"/>
          </a:xfrm>
          <a:prstGeom prst="rect">
            <a:avLst/>
          </a:prstGeom>
          <a:noFill/>
        </p:spPr>
      </p:pic>
      <p:pic>
        <p:nvPicPr>
          <p:cNvPr id="20488" name="Picture 8" descr="D:\Documents de m12527\Bureau\BNO\Gifs Henri\Coeur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153400" y="2514600"/>
            <a:ext cx="533400" cy="533400"/>
          </a:xfrm>
          <a:prstGeom prst="rect">
            <a:avLst/>
          </a:prstGeom>
          <a:noFill/>
        </p:spPr>
      </p:pic>
      <p:sp>
        <p:nvSpPr>
          <p:cNvPr id="20490" name="WordArt 10"/>
          <p:cNvSpPr>
            <a:spLocks noChangeArrowheads="1" noChangeShapeType="1" noTextEdit="1"/>
          </p:cNvSpPr>
          <p:nvPr/>
        </p:nvSpPr>
        <p:spPr bwMode="auto">
          <a:xfrm>
            <a:off x="1285852" y="5500702"/>
            <a:ext cx="6400800" cy="1143000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26227"/>
              </a:avLst>
            </a:prstTxWarp>
          </a:bodyPr>
          <a:lstStyle/>
          <a:p>
            <a:pPr algn="ctr"/>
            <a:r>
              <a:rPr lang="es-ES" sz="2800" b="1" i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Comic Sans MS"/>
              </a:rPr>
              <a:t>No muy caro, porque vas a pagar tú...</a:t>
            </a:r>
          </a:p>
        </p:txBody>
      </p:sp>
      <p:pic>
        <p:nvPicPr>
          <p:cNvPr id="20491" name="Picture 11" descr="D:\Documents de m12527\Bureau\BNO\Mes images\Chat Salade.jpg"/>
          <p:cNvPicPr>
            <a:picLocks noChangeAspect="1" noChangeArrowheads="1"/>
          </p:cNvPicPr>
          <p:nvPr/>
        </p:nvPicPr>
        <p:blipFill>
          <a:blip r:embed="rId3"/>
          <a:srcRect t="2835"/>
          <a:stretch>
            <a:fillRect/>
          </a:stretch>
        </p:blipFill>
        <p:spPr bwMode="auto">
          <a:xfrm>
            <a:off x="1714480" y="1428736"/>
            <a:ext cx="5429288" cy="4158604"/>
          </a:xfrm>
          <a:prstGeom prst="can">
            <a:avLst/>
          </a:prstGeom>
          <a:noFill/>
          <a:effectLst/>
        </p:spPr>
      </p:pic>
      <p:pic>
        <p:nvPicPr>
          <p:cNvPr id="14" name="Picture 3" descr="24yn1a1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810500" y="285728"/>
            <a:ext cx="1333500" cy="1809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3" descr="24yn1a1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357222" y="0"/>
            <a:ext cx="1333500" cy="1809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" name="15 Rectángulo"/>
          <p:cNvSpPr/>
          <p:nvPr/>
        </p:nvSpPr>
        <p:spPr>
          <a:xfrm>
            <a:off x="928662" y="4714884"/>
            <a:ext cx="68961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dirty="0" err="1" smtClean="0">
                <a:solidFill>
                  <a:srgbClr val="FFFFFF"/>
                </a:solidFill>
                <a:latin typeface="Monotype Corsiva" pitchFamily="66" charset="0"/>
              </a:rPr>
              <a:t>Pps</a:t>
            </a:r>
            <a:r>
              <a:rPr lang="es-ES" sz="1100" dirty="0" smtClean="0">
                <a:solidFill>
                  <a:srgbClr val="FFFFFF"/>
                </a:solidFill>
                <a:latin typeface="Monotype Corsiva" pitchFamily="66" charset="0"/>
              </a:rPr>
              <a:t> Helen</a:t>
            </a:r>
            <a:endParaRPr lang="es-ES" sz="1100" dirty="0">
              <a:solidFill>
                <a:srgbClr val="FFFFFF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advTm="10736">
    <p:pull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4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4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90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WordArt 2"/>
          <p:cNvSpPr>
            <a:spLocks noChangeArrowheads="1" noChangeShapeType="1" noTextEdit="1"/>
          </p:cNvSpPr>
          <p:nvPr/>
        </p:nvSpPr>
        <p:spPr bwMode="auto">
          <a:xfrm>
            <a:off x="1142976" y="285728"/>
            <a:ext cx="7005660" cy="1400196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26227"/>
              </a:avLst>
            </a:prstTxWarp>
          </a:bodyPr>
          <a:lstStyle/>
          <a:p>
            <a:pPr algn="ctr"/>
            <a:r>
              <a:rPr lang="es-ES" sz="3200" b="1" i="1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Comic Sans MS"/>
              </a:rPr>
              <a:t>Si ella quiere champagne... Ok...</a:t>
            </a:r>
          </a:p>
        </p:txBody>
      </p:sp>
      <p:pic>
        <p:nvPicPr>
          <p:cNvPr id="21507" name="Picture 3" descr="D:\Documents de m12527\Bureau\BNO\Gifs Henri\Coeur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229600" y="5791200"/>
            <a:ext cx="533400" cy="533400"/>
          </a:xfrm>
          <a:prstGeom prst="rect">
            <a:avLst/>
          </a:prstGeom>
          <a:noFill/>
        </p:spPr>
      </p:pic>
      <p:pic>
        <p:nvPicPr>
          <p:cNvPr id="21508" name="Picture 4" descr="D:\Documents de m12527\Bureau\BNO\Gifs Henri\Coeur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7200" y="2133600"/>
            <a:ext cx="381000" cy="381000"/>
          </a:xfrm>
          <a:prstGeom prst="rect">
            <a:avLst/>
          </a:prstGeom>
          <a:noFill/>
        </p:spPr>
      </p:pic>
      <p:pic>
        <p:nvPicPr>
          <p:cNvPr id="21509" name="Picture 5" descr="D:\Documents de m12527\Bureau\BNO\Gifs Henri\Coeur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7200" y="5867400"/>
            <a:ext cx="304800" cy="304800"/>
          </a:xfrm>
          <a:prstGeom prst="rect">
            <a:avLst/>
          </a:prstGeom>
          <a:noFill/>
        </p:spPr>
      </p:pic>
      <p:pic>
        <p:nvPicPr>
          <p:cNvPr id="21510" name="Picture 6" descr="D:\Documents de m12527\Bureau\BNO\Gifs Henri\Coeur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7200" y="3810000"/>
            <a:ext cx="533400" cy="533400"/>
          </a:xfrm>
          <a:prstGeom prst="rect">
            <a:avLst/>
          </a:prstGeom>
          <a:noFill/>
        </p:spPr>
      </p:pic>
      <p:pic>
        <p:nvPicPr>
          <p:cNvPr id="21511" name="Picture 7" descr="D:\Documents de m12527\Bureau\BNO\Gifs Henri\Coeur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229600" y="4191000"/>
            <a:ext cx="381000" cy="381000"/>
          </a:xfrm>
          <a:prstGeom prst="rect">
            <a:avLst/>
          </a:prstGeom>
          <a:noFill/>
        </p:spPr>
      </p:pic>
      <p:pic>
        <p:nvPicPr>
          <p:cNvPr id="21512" name="Picture 8" descr="D:\Documents de m12527\Bureau\BNO\Gifs Henri\Coeur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153400" y="2514600"/>
            <a:ext cx="533400" cy="533400"/>
          </a:xfrm>
          <a:prstGeom prst="rect">
            <a:avLst/>
          </a:prstGeom>
          <a:noFill/>
        </p:spPr>
      </p:pic>
      <p:sp>
        <p:nvSpPr>
          <p:cNvPr id="21513" name="WordArt 9"/>
          <p:cNvSpPr>
            <a:spLocks noChangeArrowheads="1" noChangeShapeType="1" noTextEdit="1"/>
          </p:cNvSpPr>
          <p:nvPr/>
        </p:nvSpPr>
        <p:spPr bwMode="auto">
          <a:xfrm>
            <a:off x="1571604" y="5286388"/>
            <a:ext cx="6276996" cy="1114412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26227"/>
              </a:avLst>
            </a:prstTxWarp>
          </a:bodyPr>
          <a:lstStyle/>
          <a:p>
            <a:pPr algn="ctr"/>
            <a:r>
              <a:rPr lang="es-ES" sz="2800" b="1" i="1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latin typeface="Comic Sans MS"/>
              </a:rPr>
              <a:t>Si no... qué vergüenza...</a:t>
            </a:r>
          </a:p>
        </p:txBody>
      </p:sp>
      <p:pic>
        <p:nvPicPr>
          <p:cNvPr id="21516" name="Picture 12" descr="D:\Documents de m12527\Bureau\BNO\Mes images\Chat-Champ.jpe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28728" y="1500174"/>
            <a:ext cx="6143668" cy="4035547"/>
          </a:xfrm>
          <a:prstGeom prst="can">
            <a:avLst/>
          </a:prstGeom>
          <a:noFill/>
          <a:effectLst/>
        </p:spPr>
      </p:pic>
      <p:pic>
        <p:nvPicPr>
          <p:cNvPr id="13" name="Picture 3" descr="24yn1a1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810500" y="428604"/>
            <a:ext cx="1333500" cy="1809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3" descr="24yn1a1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285784" y="0"/>
            <a:ext cx="1333500" cy="1809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" name="15 Rectángulo"/>
          <p:cNvSpPr/>
          <p:nvPr/>
        </p:nvSpPr>
        <p:spPr>
          <a:xfrm>
            <a:off x="357158" y="4572008"/>
            <a:ext cx="68961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dirty="0" err="1" smtClean="0">
                <a:solidFill>
                  <a:srgbClr val="FFFFFF"/>
                </a:solidFill>
                <a:latin typeface="Monotype Corsiva" pitchFamily="66" charset="0"/>
              </a:rPr>
              <a:t>Pps</a:t>
            </a:r>
            <a:r>
              <a:rPr lang="es-ES" sz="1100" dirty="0" smtClean="0">
                <a:solidFill>
                  <a:srgbClr val="FFFFFF"/>
                </a:solidFill>
                <a:latin typeface="Monotype Corsiva" pitchFamily="66" charset="0"/>
              </a:rPr>
              <a:t> Helen</a:t>
            </a:r>
            <a:endParaRPr lang="es-ES" sz="1100" dirty="0">
              <a:solidFill>
                <a:srgbClr val="FFFFFF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advTm="10768">
    <p:pull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15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13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WordArt 2"/>
          <p:cNvSpPr>
            <a:spLocks noChangeArrowheads="1" noChangeShapeType="1" noTextEdit="1"/>
          </p:cNvSpPr>
          <p:nvPr/>
        </p:nvSpPr>
        <p:spPr bwMode="auto">
          <a:xfrm>
            <a:off x="685800" y="228600"/>
            <a:ext cx="7677150" cy="1600200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26227"/>
              </a:avLst>
            </a:prstTxWarp>
          </a:bodyPr>
          <a:lstStyle/>
          <a:p>
            <a:pPr algn="ctr"/>
            <a:r>
              <a:rPr lang="es-ES" sz="3200" b="1" i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Comic Sans MS"/>
              </a:rPr>
              <a:t>Cuando llegue la cuenta, mantén la sonrisa</a:t>
            </a:r>
          </a:p>
        </p:txBody>
      </p:sp>
      <p:pic>
        <p:nvPicPr>
          <p:cNvPr id="23555" name="Picture 3" descr="D:\Documents de m12527\Bureau\BNO\Gifs Henri\Coeur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229600" y="5791200"/>
            <a:ext cx="533400" cy="533400"/>
          </a:xfrm>
          <a:prstGeom prst="rect">
            <a:avLst/>
          </a:prstGeom>
          <a:noFill/>
        </p:spPr>
      </p:pic>
      <p:pic>
        <p:nvPicPr>
          <p:cNvPr id="23556" name="Picture 4" descr="D:\Documents de m12527\Bureau\BNO\Gifs Henri\Coeur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7200" y="2133600"/>
            <a:ext cx="381000" cy="381000"/>
          </a:xfrm>
          <a:prstGeom prst="rect">
            <a:avLst/>
          </a:prstGeom>
          <a:noFill/>
        </p:spPr>
      </p:pic>
      <p:pic>
        <p:nvPicPr>
          <p:cNvPr id="23557" name="Picture 5" descr="D:\Documents de m12527\Bureau\BNO\Gifs Henri\Coeur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7200" y="5867400"/>
            <a:ext cx="304800" cy="304800"/>
          </a:xfrm>
          <a:prstGeom prst="rect">
            <a:avLst/>
          </a:prstGeom>
          <a:noFill/>
        </p:spPr>
      </p:pic>
      <p:pic>
        <p:nvPicPr>
          <p:cNvPr id="23558" name="Picture 6" descr="D:\Documents de m12527\Bureau\BNO\Gifs Henri\Coeur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7200" y="3810000"/>
            <a:ext cx="533400" cy="533400"/>
          </a:xfrm>
          <a:prstGeom prst="rect">
            <a:avLst/>
          </a:prstGeom>
          <a:noFill/>
        </p:spPr>
      </p:pic>
      <p:pic>
        <p:nvPicPr>
          <p:cNvPr id="23559" name="Picture 7" descr="D:\Documents de m12527\Bureau\BNO\Gifs Henri\Coeur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229600" y="4191000"/>
            <a:ext cx="381000" cy="381000"/>
          </a:xfrm>
          <a:prstGeom prst="rect">
            <a:avLst/>
          </a:prstGeom>
          <a:noFill/>
        </p:spPr>
      </p:pic>
      <p:pic>
        <p:nvPicPr>
          <p:cNvPr id="23560" name="Picture 8" descr="D:\Documents de m12527\Bureau\BNO\Gifs Henri\Coeur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153400" y="2514600"/>
            <a:ext cx="533400" cy="533400"/>
          </a:xfrm>
          <a:prstGeom prst="rect">
            <a:avLst/>
          </a:prstGeom>
          <a:noFill/>
        </p:spPr>
      </p:pic>
      <p:sp>
        <p:nvSpPr>
          <p:cNvPr id="23562" name="WordArt 10"/>
          <p:cNvSpPr>
            <a:spLocks noChangeArrowheads="1" noChangeShapeType="1" noTextEdit="1"/>
          </p:cNvSpPr>
          <p:nvPr/>
        </p:nvSpPr>
        <p:spPr bwMode="auto">
          <a:xfrm>
            <a:off x="1357290" y="5715000"/>
            <a:ext cx="6400800" cy="1143000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26227"/>
              </a:avLst>
            </a:prstTxWarp>
          </a:bodyPr>
          <a:lstStyle/>
          <a:p>
            <a:pPr algn="ctr"/>
            <a:r>
              <a:rPr lang="es-ES" sz="2800" b="1" i="1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00"/>
                </a:solidFill>
                <a:latin typeface="Comic Sans MS"/>
              </a:rPr>
              <a:t>Y sobre todo no digas "¿dividimos?"</a:t>
            </a:r>
          </a:p>
        </p:txBody>
      </p:sp>
      <p:pic>
        <p:nvPicPr>
          <p:cNvPr id="23563" name="Picture 11" descr="D:\Documents de m12527\Bureau\BNO\Mes images\Chat Sourire!.jpe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28794" y="1714488"/>
            <a:ext cx="5286412" cy="4111654"/>
          </a:xfrm>
          <a:prstGeom prst="can">
            <a:avLst/>
          </a:prstGeom>
          <a:noFill/>
          <a:effectLst/>
        </p:spPr>
      </p:pic>
      <p:pic>
        <p:nvPicPr>
          <p:cNvPr id="13" name="Picture 3" descr="24yn1a1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810500" y="0"/>
            <a:ext cx="1333500" cy="1809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3" descr="24yn1a1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214346" y="0"/>
            <a:ext cx="1333500" cy="1809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" name="15 Rectángulo"/>
          <p:cNvSpPr/>
          <p:nvPr/>
        </p:nvSpPr>
        <p:spPr>
          <a:xfrm>
            <a:off x="500034" y="2857496"/>
            <a:ext cx="68961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dirty="0" err="1" smtClean="0">
                <a:solidFill>
                  <a:srgbClr val="FFFFFF"/>
                </a:solidFill>
                <a:latin typeface="Monotype Corsiva" pitchFamily="66" charset="0"/>
              </a:rPr>
              <a:t>Pps</a:t>
            </a:r>
            <a:r>
              <a:rPr lang="es-ES" sz="1100" dirty="0" smtClean="0">
                <a:solidFill>
                  <a:srgbClr val="FFFFFF"/>
                </a:solidFill>
                <a:latin typeface="Monotype Corsiva" pitchFamily="66" charset="0"/>
              </a:rPr>
              <a:t> Helen</a:t>
            </a:r>
            <a:endParaRPr lang="es-ES" sz="1100" dirty="0">
              <a:solidFill>
                <a:srgbClr val="FFFFFF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advTm="10080">
    <p:pull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35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35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35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35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62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WordArt 2"/>
          <p:cNvSpPr>
            <a:spLocks noChangeArrowheads="1" noChangeShapeType="1" noTextEdit="1"/>
          </p:cNvSpPr>
          <p:nvPr/>
        </p:nvSpPr>
        <p:spPr bwMode="auto">
          <a:xfrm>
            <a:off x="1500166" y="0"/>
            <a:ext cx="6962770" cy="1243034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26227"/>
              </a:avLst>
            </a:prstTxWarp>
          </a:bodyPr>
          <a:lstStyle/>
          <a:p>
            <a:pPr algn="ctr"/>
            <a:r>
              <a:rPr lang="es-ES" sz="3200" b="1" i="1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Comic Sans MS"/>
              </a:rPr>
              <a:t>Cuando llegues a su casa, pon ojitos tiernos</a:t>
            </a:r>
          </a:p>
        </p:txBody>
      </p:sp>
      <p:sp>
        <p:nvSpPr>
          <p:cNvPr id="24579" name="WordArt 3"/>
          <p:cNvSpPr>
            <a:spLocks noChangeArrowheads="1" noChangeShapeType="1" noTextEdit="1"/>
          </p:cNvSpPr>
          <p:nvPr/>
        </p:nvSpPr>
        <p:spPr bwMode="auto">
          <a:xfrm>
            <a:off x="1500166" y="1000108"/>
            <a:ext cx="6653202" cy="1171572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26227"/>
              </a:avLst>
            </a:prstTxWarp>
          </a:bodyPr>
          <a:lstStyle/>
          <a:p>
            <a:pPr algn="ctr"/>
            <a:r>
              <a:rPr lang="es-ES" sz="3200" b="1" i="1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Comic Sans MS"/>
              </a:rPr>
              <a:t>para conseguir subir a tomar la última...</a:t>
            </a:r>
          </a:p>
        </p:txBody>
      </p:sp>
      <p:pic>
        <p:nvPicPr>
          <p:cNvPr id="24580" name="Picture 4" descr="D:\Documents de m12527\Bureau\BNO\Gifs Henri\Coeur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2910" y="3357562"/>
            <a:ext cx="533400" cy="533400"/>
          </a:xfrm>
          <a:prstGeom prst="rect">
            <a:avLst/>
          </a:prstGeom>
          <a:noFill/>
        </p:spPr>
      </p:pic>
      <p:pic>
        <p:nvPicPr>
          <p:cNvPr id="24581" name="Picture 5" descr="D:\Documents de m12527\Bureau\BNO\Gifs Henri\Coeur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429520" y="3000372"/>
            <a:ext cx="533400" cy="533400"/>
          </a:xfrm>
          <a:prstGeom prst="rect">
            <a:avLst/>
          </a:prstGeom>
          <a:noFill/>
        </p:spPr>
      </p:pic>
      <p:pic>
        <p:nvPicPr>
          <p:cNvPr id="24582" name="Picture 6" descr="D:\Documents de m12527\Bureau\BNO\Gifs Henri\Coeur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28662" y="4572008"/>
            <a:ext cx="609600" cy="609600"/>
          </a:xfrm>
          <a:prstGeom prst="rect">
            <a:avLst/>
          </a:prstGeom>
          <a:noFill/>
        </p:spPr>
      </p:pic>
      <p:pic>
        <p:nvPicPr>
          <p:cNvPr id="24583" name="Picture 7" descr="D:\Documents de m12527\Bureau\BNO\Gifs Henri\Coeur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429520" y="4643446"/>
            <a:ext cx="838200" cy="838200"/>
          </a:xfrm>
          <a:prstGeom prst="rect">
            <a:avLst/>
          </a:prstGeom>
          <a:noFill/>
        </p:spPr>
      </p:pic>
      <p:pic>
        <p:nvPicPr>
          <p:cNvPr id="24584" name="Picture 8" descr="D:\Documents de m12527\Bureau\BNO\Gifs Henri\Coeur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358214" y="3357562"/>
            <a:ext cx="457200" cy="457200"/>
          </a:xfrm>
          <a:prstGeom prst="rect">
            <a:avLst/>
          </a:prstGeom>
          <a:noFill/>
        </p:spPr>
      </p:pic>
      <p:pic>
        <p:nvPicPr>
          <p:cNvPr id="24587" name="Picture 11" descr="D:\Documents de m12527\Bureau\BNO\Mes images\Chat Doux.jpg"/>
          <p:cNvPicPr>
            <a:picLocks noChangeAspect="1" noChangeArrowheads="1"/>
          </p:cNvPicPr>
          <p:nvPr/>
        </p:nvPicPr>
        <p:blipFill>
          <a:blip r:embed="rId3"/>
          <a:srcRect t="6122"/>
          <a:stretch>
            <a:fillRect/>
          </a:stretch>
        </p:blipFill>
        <p:spPr bwMode="auto">
          <a:xfrm>
            <a:off x="1928794" y="2000240"/>
            <a:ext cx="4929222" cy="4071966"/>
          </a:xfrm>
          <a:prstGeom prst="can">
            <a:avLst/>
          </a:prstGeom>
          <a:noFill/>
          <a:effectLst/>
        </p:spPr>
      </p:pic>
      <p:sp>
        <p:nvSpPr>
          <p:cNvPr id="24586" name="WordArt 10"/>
          <p:cNvSpPr>
            <a:spLocks noChangeArrowheads="1" noChangeShapeType="1" noTextEdit="1"/>
          </p:cNvSpPr>
          <p:nvPr/>
        </p:nvSpPr>
        <p:spPr bwMode="auto">
          <a:xfrm>
            <a:off x="4500562" y="6199187"/>
            <a:ext cx="4314825" cy="658813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26227"/>
              </a:avLst>
            </a:prstTxWarp>
          </a:bodyPr>
          <a:lstStyle/>
          <a:p>
            <a:pPr algn="ctr"/>
            <a:r>
              <a:rPr lang="es-ES" sz="2400" b="1" i="1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Comic Sans MS"/>
              </a:rPr>
              <a:t>Sobre todo, guárdate la lengua, baboso...</a:t>
            </a:r>
          </a:p>
        </p:txBody>
      </p:sp>
      <p:pic>
        <p:nvPicPr>
          <p:cNvPr id="14" name="Picture 3" descr="24yn1a1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072462" y="285728"/>
            <a:ext cx="1333500" cy="1809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3" descr="24yn1a1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285784" y="357166"/>
            <a:ext cx="1333500" cy="1809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" name="15 Rectángulo"/>
          <p:cNvSpPr/>
          <p:nvPr/>
        </p:nvSpPr>
        <p:spPr>
          <a:xfrm>
            <a:off x="357158" y="6143644"/>
            <a:ext cx="68961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dirty="0" err="1" smtClean="0">
                <a:solidFill>
                  <a:srgbClr val="FFFFFF"/>
                </a:solidFill>
                <a:latin typeface="Monotype Corsiva" pitchFamily="66" charset="0"/>
              </a:rPr>
              <a:t>Pps</a:t>
            </a:r>
            <a:r>
              <a:rPr lang="es-ES" sz="1100" dirty="0" smtClean="0">
                <a:solidFill>
                  <a:srgbClr val="FFFFFF"/>
                </a:solidFill>
                <a:latin typeface="Monotype Corsiva" pitchFamily="66" charset="0"/>
              </a:rPr>
              <a:t> Helen</a:t>
            </a:r>
            <a:endParaRPr lang="es-ES" sz="1100" dirty="0">
              <a:solidFill>
                <a:srgbClr val="FFFFFF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advTm="11968">
    <p:pull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45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45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45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45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8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WordArt 2"/>
          <p:cNvSpPr>
            <a:spLocks noChangeArrowheads="1" noChangeShapeType="1" noTextEdit="1"/>
          </p:cNvSpPr>
          <p:nvPr/>
        </p:nvSpPr>
        <p:spPr bwMode="auto">
          <a:xfrm>
            <a:off x="1357290" y="357166"/>
            <a:ext cx="6862784" cy="1257320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26227"/>
              </a:avLst>
            </a:prstTxWarp>
          </a:bodyPr>
          <a:lstStyle/>
          <a:p>
            <a:pPr algn="ctr"/>
            <a:r>
              <a:rPr lang="es-ES" sz="3200" b="1" i="1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Comic Sans MS"/>
              </a:rPr>
              <a:t>Si dice que NO, no insistas...</a:t>
            </a:r>
          </a:p>
        </p:txBody>
      </p:sp>
      <p:pic>
        <p:nvPicPr>
          <p:cNvPr id="25603" name="Picture 3" descr="D:\Documents de m12527\Bureau\BNO\Gifs Henri\Coeur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229600" y="5791200"/>
            <a:ext cx="533400" cy="533400"/>
          </a:xfrm>
          <a:prstGeom prst="rect">
            <a:avLst/>
          </a:prstGeom>
          <a:noFill/>
        </p:spPr>
      </p:pic>
      <p:pic>
        <p:nvPicPr>
          <p:cNvPr id="25604" name="Picture 4" descr="D:\Documents de m12527\Bureau\BNO\Gifs Henri\Coeur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7200" y="2133600"/>
            <a:ext cx="381000" cy="381000"/>
          </a:xfrm>
          <a:prstGeom prst="rect">
            <a:avLst/>
          </a:prstGeom>
          <a:noFill/>
        </p:spPr>
      </p:pic>
      <p:pic>
        <p:nvPicPr>
          <p:cNvPr id="25605" name="Picture 5" descr="D:\Documents de m12527\Bureau\BNO\Gifs Henri\Coeur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7200" y="5867400"/>
            <a:ext cx="304800" cy="304800"/>
          </a:xfrm>
          <a:prstGeom prst="rect">
            <a:avLst/>
          </a:prstGeom>
          <a:noFill/>
        </p:spPr>
      </p:pic>
      <p:pic>
        <p:nvPicPr>
          <p:cNvPr id="25606" name="Picture 6" descr="D:\Documents de m12527\Bureau\BNO\Gifs Henri\Coeur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7200" y="3810000"/>
            <a:ext cx="533400" cy="533400"/>
          </a:xfrm>
          <a:prstGeom prst="rect">
            <a:avLst/>
          </a:prstGeom>
          <a:noFill/>
        </p:spPr>
      </p:pic>
      <p:pic>
        <p:nvPicPr>
          <p:cNvPr id="25607" name="Picture 7" descr="D:\Documents de m12527\Bureau\BNO\Gifs Henri\Coeur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229600" y="4191000"/>
            <a:ext cx="381000" cy="381000"/>
          </a:xfrm>
          <a:prstGeom prst="rect">
            <a:avLst/>
          </a:prstGeom>
          <a:noFill/>
        </p:spPr>
      </p:pic>
      <p:pic>
        <p:nvPicPr>
          <p:cNvPr id="25608" name="Picture 8" descr="D:\Documents de m12527\Bureau\BNO\Gifs Henri\Coeur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153400" y="2514600"/>
            <a:ext cx="533400" cy="533400"/>
          </a:xfrm>
          <a:prstGeom prst="rect">
            <a:avLst/>
          </a:prstGeom>
          <a:noFill/>
        </p:spPr>
      </p:pic>
      <p:pic>
        <p:nvPicPr>
          <p:cNvPr id="25611" name="Picture 11" descr="D:\Documents de m12527\Bureau\BNO\Mes images\Chat Prie.jpe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357422" y="1441925"/>
            <a:ext cx="4345294" cy="4612696"/>
          </a:xfrm>
          <a:prstGeom prst="can">
            <a:avLst/>
          </a:prstGeom>
          <a:noFill/>
          <a:effectLst/>
        </p:spPr>
      </p:pic>
      <p:sp>
        <p:nvSpPr>
          <p:cNvPr id="25609" name="WordArt 9"/>
          <p:cNvSpPr>
            <a:spLocks noChangeArrowheads="1" noChangeShapeType="1" noTextEdit="1"/>
          </p:cNvSpPr>
          <p:nvPr/>
        </p:nvSpPr>
        <p:spPr bwMode="auto">
          <a:xfrm>
            <a:off x="1500166" y="5286388"/>
            <a:ext cx="6400800" cy="1143000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26227"/>
              </a:avLst>
            </a:prstTxWarp>
          </a:bodyPr>
          <a:lstStyle/>
          <a:p>
            <a:pPr algn="ctr"/>
            <a:r>
              <a:rPr lang="es-ES" sz="2800" b="1" i="1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00"/>
                </a:solidFill>
                <a:latin typeface="Comic Sans MS"/>
              </a:rPr>
              <a:t>... O de nuevo te llevas la bofetada...</a:t>
            </a:r>
          </a:p>
        </p:txBody>
      </p:sp>
      <p:pic>
        <p:nvPicPr>
          <p:cNvPr id="13" name="Picture 3" descr="24yn1a1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072462" y="0"/>
            <a:ext cx="1333500" cy="1809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3" descr="24yn1a1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214346" y="0"/>
            <a:ext cx="1333500" cy="1809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" name="15 Rectángulo"/>
          <p:cNvSpPr/>
          <p:nvPr/>
        </p:nvSpPr>
        <p:spPr>
          <a:xfrm>
            <a:off x="1214414" y="4143380"/>
            <a:ext cx="832488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s-ES" sz="1100" dirty="0" err="1" smtClean="0">
                <a:solidFill>
                  <a:srgbClr val="FFFFFF"/>
                </a:solidFill>
                <a:latin typeface="Monotype Corsiva" pitchFamily="66" charset="0"/>
              </a:rPr>
              <a:t>Pps</a:t>
            </a:r>
            <a:r>
              <a:rPr lang="es-ES" sz="1100" dirty="0" smtClean="0">
                <a:solidFill>
                  <a:srgbClr val="FFFFFF"/>
                </a:solidFill>
                <a:latin typeface="Monotype Corsiva" pitchFamily="66" charset="0"/>
              </a:rPr>
              <a:t> Helen</a:t>
            </a:r>
            <a:endParaRPr lang="es-ES" sz="1100" dirty="0">
              <a:solidFill>
                <a:srgbClr val="FFFFFF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advTm="10512">
    <p:pull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56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56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9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WordArt 2"/>
          <p:cNvSpPr>
            <a:spLocks noChangeArrowheads="1" noChangeShapeType="1" noTextEdit="1"/>
          </p:cNvSpPr>
          <p:nvPr/>
        </p:nvSpPr>
        <p:spPr bwMode="auto">
          <a:xfrm>
            <a:off x="1214414" y="214290"/>
            <a:ext cx="7148536" cy="1328758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26227"/>
              </a:avLst>
            </a:prstTxWarp>
          </a:bodyPr>
          <a:lstStyle/>
          <a:p>
            <a:pPr algn="ctr"/>
            <a:r>
              <a:rPr lang="es-ES" sz="3200" b="1" i="1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Comic Sans MS"/>
              </a:rPr>
              <a:t>Si dice que SÍ</a:t>
            </a:r>
          </a:p>
        </p:txBody>
      </p:sp>
      <p:sp>
        <p:nvSpPr>
          <p:cNvPr id="27651" name="WordArt 3"/>
          <p:cNvSpPr>
            <a:spLocks noChangeArrowheads="1" noChangeShapeType="1" noTextEdit="1"/>
          </p:cNvSpPr>
          <p:nvPr/>
        </p:nvSpPr>
        <p:spPr bwMode="auto">
          <a:xfrm>
            <a:off x="1643042" y="1643050"/>
            <a:ext cx="6667518" cy="1062046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26227"/>
              </a:avLst>
            </a:prstTxWarp>
          </a:bodyPr>
          <a:lstStyle/>
          <a:p>
            <a:pPr algn="ctr"/>
            <a:r>
              <a:rPr lang="pt-BR" sz="3200" b="1" i="1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Comic Sans MS"/>
              </a:rPr>
              <a:t>cara de </a:t>
            </a:r>
            <a:r>
              <a:rPr lang="pt-BR" sz="3200" b="1" i="1" kern="10" dirty="0" err="1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Comic Sans MS"/>
              </a:rPr>
              <a:t>póquer</a:t>
            </a:r>
            <a:r>
              <a:rPr lang="pt-BR" sz="3200" b="1" i="1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Comic Sans MS"/>
              </a:rPr>
              <a:t>... oculta tu euforia</a:t>
            </a:r>
            <a:endParaRPr lang="es-ES" sz="3200" b="1" i="1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000000"/>
              </a:solidFill>
              <a:latin typeface="Comic Sans MS"/>
            </a:endParaRPr>
          </a:p>
        </p:txBody>
      </p:sp>
      <p:pic>
        <p:nvPicPr>
          <p:cNvPr id="27652" name="Picture 4" descr="D:\Documents de m12527\Bureau\BNO\Gifs Henri\Coeur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2000" y="3733800"/>
            <a:ext cx="533400" cy="533400"/>
          </a:xfrm>
          <a:prstGeom prst="rect">
            <a:avLst/>
          </a:prstGeom>
          <a:noFill/>
        </p:spPr>
      </p:pic>
      <p:pic>
        <p:nvPicPr>
          <p:cNvPr id="27653" name="Picture 5" descr="D:\Documents de m12527\Bureau\BNO\Gifs Henri\Coeur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934200" y="3505200"/>
            <a:ext cx="533400" cy="533400"/>
          </a:xfrm>
          <a:prstGeom prst="rect">
            <a:avLst/>
          </a:prstGeom>
          <a:noFill/>
        </p:spPr>
      </p:pic>
      <p:pic>
        <p:nvPicPr>
          <p:cNvPr id="27654" name="Picture 6" descr="D:\Documents de m12527\Bureau\BNO\Gifs Henri\Coeur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28662" y="5072074"/>
            <a:ext cx="609600" cy="609600"/>
          </a:xfrm>
          <a:prstGeom prst="rect">
            <a:avLst/>
          </a:prstGeom>
          <a:noFill/>
        </p:spPr>
      </p:pic>
      <p:pic>
        <p:nvPicPr>
          <p:cNvPr id="27655" name="Picture 7" descr="D:\Documents de m12527\Bureau\BNO\Gifs Henri\Coeur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00892" y="4500570"/>
            <a:ext cx="838200" cy="838200"/>
          </a:xfrm>
          <a:prstGeom prst="rect">
            <a:avLst/>
          </a:prstGeom>
          <a:noFill/>
        </p:spPr>
      </p:pic>
      <p:pic>
        <p:nvPicPr>
          <p:cNvPr id="27656" name="Picture 8" descr="D:\Documents de m12527\Bureau\BNO\Gifs Henri\Coeur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229600" y="4114800"/>
            <a:ext cx="457200" cy="457200"/>
          </a:xfrm>
          <a:prstGeom prst="rect">
            <a:avLst/>
          </a:prstGeom>
          <a:noFill/>
        </p:spPr>
      </p:pic>
      <p:sp>
        <p:nvSpPr>
          <p:cNvPr id="27658" name="WordArt 10"/>
          <p:cNvSpPr>
            <a:spLocks noChangeArrowheads="1" noChangeShapeType="1" noTextEdit="1"/>
          </p:cNvSpPr>
          <p:nvPr/>
        </p:nvSpPr>
        <p:spPr bwMode="auto">
          <a:xfrm>
            <a:off x="2357422" y="5643578"/>
            <a:ext cx="6057901" cy="919162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26227"/>
              </a:avLst>
            </a:prstTxWarp>
          </a:bodyPr>
          <a:lstStyle/>
          <a:p>
            <a:pPr algn="ctr"/>
            <a:r>
              <a:rPr lang="es-ES" sz="2400" b="1" i="1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Comic Sans MS"/>
              </a:rPr>
              <a:t>Porque si la nota, hará que se lo piense...</a:t>
            </a:r>
          </a:p>
        </p:txBody>
      </p:sp>
      <p:pic>
        <p:nvPicPr>
          <p:cNvPr id="27659" name="Picture 11" descr="D:\Documents de m12527\Bureau\BNO\Mes images\Chat Haaa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428860" y="2500306"/>
            <a:ext cx="3929090" cy="3077787"/>
          </a:xfrm>
          <a:prstGeom prst="can">
            <a:avLst/>
          </a:prstGeom>
          <a:noFill/>
          <a:effectLst/>
        </p:spPr>
      </p:pic>
      <p:pic>
        <p:nvPicPr>
          <p:cNvPr id="13" name="Picture 3" descr="24yn1a1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072462" y="0"/>
            <a:ext cx="1333500" cy="1809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3" descr="24yn1a1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285784" y="285728"/>
            <a:ext cx="1333500" cy="1809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" name="15 Rectángulo"/>
          <p:cNvSpPr/>
          <p:nvPr/>
        </p:nvSpPr>
        <p:spPr>
          <a:xfrm>
            <a:off x="642910" y="6000768"/>
            <a:ext cx="68961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dirty="0" err="1" smtClean="0">
                <a:solidFill>
                  <a:srgbClr val="FFFFFF"/>
                </a:solidFill>
                <a:latin typeface="Monotype Corsiva" pitchFamily="66" charset="0"/>
              </a:rPr>
              <a:t>Pps</a:t>
            </a:r>
            <a:r>
              <a:rPr lang="es-ES" sz="1100" dirty="0" smtClean="0">
                <a:solidFill>
                  <a:srgbClr val="FFFFFF"/>
                </a:solidFill>
                <a:latin typeface="Monotype Corsiva" pitchFamily="66" charset="0"/>
              </a:rPr>
              <a:t> Helen</a:t>
            </a:r>
            <a:endParaRPr lang="es-ES" sz="1100" dirty="0">
              <a:solidFill>
                <a:srgbClr val="FFFFFF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advTm="9696">
    <p:pull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76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76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76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76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8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 descr="24yn1a1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072462" y="0"/>
            <a:ext cx="1333500" cy="1809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3" descr="24yn1a1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85784" y="285728"/>
            <a:ext cx="1333500" cy="1809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0" name="Picture 2" descr="http://www.gatosgraciosos.com/wp-content/uploads/2010/11/los-gatos-en-su-caa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4838" name="WordArt 22"/>
          <p:cNvSpPr>
            <a:spLocks noChangeArrowheads="1" noChangeShapeType="1" noTextEdit="1"/>
          </p:cNvSpPr>
          <p:nvPr/>
        </p:nvSpPr>
        <p:spPr bwMode="auto">
          <a:xfrm>
            <a:off x="4643438" y="0"/>
            <a:ext cx="4500562" cy="1366830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26227"/>
              </a:avLst>
            </a:prstTxWarp>
          </a:bodyPr>
          <a:lstStyle/>
          <a:p>
            <a:pPr algn="ctr"/>
            <a:r>
              <a:rPr lang="es-ES" sz="3200" b="1" i="1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Comic Sans MS"/>
              </a:rPr>
              <a:t>ACTO II</a:t>
            </a:r>
          </a:p>
          <a:p>
            <a:pPr algn="ctr"/>
            <a:r>
              <a:rPr lang="es-ES" sz="3200" b="1" i="1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Comic Sans MS"/>
              </a:rPr>
              <a:t>EN SU CASA</a:t>
            </a:r>
          </a:p>
        </p:txBody>
      </p:sp>
      <p:sp>
        <p:nvSpPr>
          <p:cNvPr id="8" name="7 Rectángulo"/>
          <p:cNvSpPr/>
          <p:nvPr/>
        </p:nvSpPr>
        <p:spPr>
          <a:xfrm>
            <a:off x="3929058" y="6215082"/>
            <a:ext cx="68961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dirty="0" err="1" smtClean="0">
                <a:solidFill>
                  <a:srgbClr val="FFFFFF"/>
                </a:solidFill>
                <a:latin typeface="Monotype Corsiva" pitchFamily="66" charset="0"/>
              </a:rPr>
              <a:t>Pps</a:t>
            </a:r>
            <a:r>
              <a:rPr lang="es-ES" sz="1100" dirty="0" smtClean="0">
                <a:solidFill>
                  <a:srgbClr val="FFFFFF"/>
                </a:solidFill>
                <a:latin typeface="Monotype Corsiva" pitchFamily="66" charset="0"/>
              </a:rPr>
              <a:t> Helen</a:t>
            </a:r>
            <a:endParaRPr lang="es-ES" sz="1100" dirty="0">
              <a:solidFill>
                <a:srgbClr val="FFFFFF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advTm="5000">
    <p:pull dir="ru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51" name="WordArt 11"/>
          <p:cNvSpPr>
            <a:spLocks noChangeArrowheads="1" noChangeShapeType="1" noTextEdit="1"/>
          </p:cNvSpPr>
          <p:nvPr/>
        </p:nvSpPr>
        <p:spPr bwMode="auto">
          <a:xfrm>
            <a:off x="1000100" y="428604"/>
            <a:ext cx="7319960" cy="1457324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26227"/>
              </a:avLst>
            </a:prstTxWarp>
          </a:bodyPr>
          <a:lstStyle/>
          <a:p>
            <a:pPr algn="ctr"/>
            <a:r>
              <a:rPr lang="es-ES" sz="3200" b="1" i="1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Comic Sans MS"/>
              </a:rPr>
              <a:t>Una vez arriba</a:t>
            </a:r>
          </a:p>
        </p:txBody>
      </p:sp>
      <p:sp>
        <p:nvSpPr>
          <p:cNvPr id="35852" name="WordArt 12"/>
          <p:cNvSpPr>
            <a:spLocks noChangeArrowheads="1" noChangeShapeType="1" noTextEdit="1"/>
          </p:cNvSpPr>
          <p:nvPr/>
        </p:nvSpPr>
        <p:spPr bwMode="auto">
          <a:xfrm>
            <a:off x="1428728" y="2071678"/>
            <a:ext cx="5072098" cy="704856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26227"/>
              </a:avLst>
            </a:prstTxWarp>
          </a:bodyPr>
          <a:lstStyle/>
          <a:p>
            <a:pPr algn="ctr"/>
            <a:r>
              <a:rPr lang="es-ES" sz="3200" b="1" i="1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Comic Sans MS"/>
              </a:rPr>
              <a:t>Atráela a su habitación</a:t>
            </a:r>
          </a:p>
        </p:txBody>
      </p:sp>
      <p:pic>
        <p:nvPicPr>
          <p:cNvPr id="35853" name="Picture 13" descr="D:\Documents de m12527\Bureau\BNO\Mes images\Chat Porte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000348"/>
            <a:ext cx="4648200" cy="3857652"/>
          </a:xfrm>
          <a:prstGeom prst="can">
            <a:avLst/>
          </a:prstGeom>
          <a:noFill/>
          <a:effectLst/>
        </p:spPr>
      </p:pic>
      <p:pic>
        <p:nvPicPr>
          <p:cNvPr id="35854" name="Picture 14" descr="D:\Documents de m12527\Bureau\BNO\Gifs Henri\Coeur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486400" y="4648200"/>
            <a:ext cx="838200" cy="838200"/>
          </a:xfrm>
          <a:prstGeom prst="rect">
            <a:avLst/>
          </a:prstGeom>
          <a:noFill/>
        </p:spPr>
      </p:pic>
      <p:pic>
        <p:nvPicPr>
          <p:cNvPr id="35855" name="Picture 15" descr="D:\Documents de m12527\Bureau\BNO\Gifs Henri\Coeur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638800" y="3581400"/>
            <a:ext cx="533400" cy="533400"/>
          </a:xfrm>
          <a:prstGeom prst="rect">
            <a:avLst/>
          </a:prstGeom>
          <a:noFill/>
        </p:spPr>
      </p:pic>
      <p:pic>
        <p:nvPicPr>
          <p:cNvPr id="35856" name="Picture 16" descr="D:\Documents de m12527\Bureau\BNO\Gifs Henri\Coeur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934200" y="3505200"/>
            <a:ext cx="533400" cy="533400"/>
          </a:xfrm>
          <a:prstGeom prst="rect">
            <a:avLst/>
          </a:prstGeom>
          <a:noFill/>
        </p:spPr>
      </p:pic>
      <p:pic>
        <p:nvPicPr>
          <p:cNvPr id="35857" name="Picture 17" descr="D:\Documents de m12527\Bureau\BNO\Gifs Henri\Coeur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315200" y="4724400"/>
            <a:ext cx="533400" cy="533400"/>
          </a:xfrm>
          <a:prstGeom prst="rect">
            <a:avLst/>
          </a:prstGeom>
          <a:noFill/>
        </p:spPr>
      </p:pic>
      <p:pic>
        <p:nvPicPr>
          <p:cNvPr id="35858" name="Picture 18" descr="D:\Documents de m12527\Bureau\BNO\Gifs Henri\Coeur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229600" y="4114800"/>
            <a:ext cx="457200" cy="457200"/>
          </a:xfrm>
          <a:prstGeom prst="rect">
            <a:avLst/>
          </a:prstGeom>
          <a:noFill/>
        </p:spPr>
      </p:pic>
      <p:sp>
        <p:nvSpPr>
          <p:cNvPr id="35859" name="WordArt 19"/>
          <p:cNvSpPr>
            <a:spLocks noChangeArrowheads="1" noChangeShapeType="1" noTextEdit="1"/>
          </p:cNvSpPr>
          <p:nvPr/>
        </p:nvSpPr>
        <p:spPr bwMode="auto">
          <a:xfrm>
            <a:off x="4953000" y="5486400"/>
            <a:ext cx="3810000" cy="1066800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26227"/>
              </a:avLst>
            </a:prstTxWarp>
          </a:bodyPr>
          <a:lstStyle/>
          <a:p>
            <a:pPr algn="ctr"/>
            <a:r>
              <a:rPr lang="es-ES" sz="2400" b="1" i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Comic Sans MS"/>
              </a:rPr>
              <a:t>Siempre con ojitos tiernos...</a:t>
            </a:r>
          </a:p>
        </p:txBody>
      </p:sp>
      <p:pic>
        <p:nvPicPr>
          <p:cNvPr id="13" name="Picture 3" descr="24yn1a1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072462" y="285728"/>
            <a:ext cx="1333500" cy="1809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3" descr="24yn1a1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357222" y="357166"/>
            <a:ext cx="1333500" cy="1809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" name="15 Rectángulo"/>
          <p:cNvSpPr/>
          <p:nvPr/>
        </p:nvSpPr>
        <p:spPr>
          <a:xfrm>
            <a:off x="3929058" y="6215082"/>
            <a:ext cx="68961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dirty="0" err="1" smtClean="0">
                <a:solidFill>
                  <a:srgbClr val="FFFFFF"/>
                </a:solidFill>
                <a:latin typeface="Monotype Corsiva" pitchFamily="66" charset="0"/>
              </a:rPr>
              <a:t>Pps</a:t>
            </a:r>
            <a:r>
              <a:rPr lang="es-ES" sz="1100" dirty="0" smtClean="0">
                <a:solidFill>
                  <a:srgbClr val="FFFFFF"/>
                </a:solidFill>
                <a:latin typeface="Monotype Corsiva" pitchFamily="66" charset="0"/>
              </a:rPr>
              <a:t> Helen</a:t>
            </a:r>
            <a:endParaRPr lang="es-ES" sz="1100" dirty="0">
              <a:solidFill>
                <a:srgbClr val="FFFFFF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advTm="9360">
    <p:pull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58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58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58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58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59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6" name="Picture 4" descr="D:\Documents de m12527\Bureau\BNO\Gifs Henri\Coeur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3857628"/>
            <a:ext cx="533400" cy="533400"/>
          </a:xfrm>
          <a:prstGeom prst="rect">
            <a:avLst/>
          </a:prstGeom>
          <a:noFill/>
        </p:spPr>
      </p:pic>
      <p:pic>
        <p:nvPicPr>
          <p:cNvPr id="28677" name="Picture 5" descr="D:\Documents de m12527\Bureau\BNO\Gifs Henri\Coeur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934200" y="3505200"/>
            <a:ext cx="533400" cy="533400"/>
          </a:xfrm>
          <a:prstGeom prst="rect">
            <a:avLst/>
          </a:prstGeom>
          <a:noFill/>
        </p:spPr>
      </p:pic>
      <p:pic>
        <p:nvPicPr>
          <p:cNvPr id="28678" name="Picture 6" descr="D:\Documents de m12527\Bureau\BNO\Gifs Henri\Coeur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543800" y="2438400"/>
            <a:ext cx="609600" cy="609600"/>
          </a:xfrm>
          <a:prstGeom prst="rect">
            <a:avLst/>
          </a:prstGeom>
          <a:noFill/>
        </p:spPr>
      </p:pic>
      <p:pic>
        <p:nvPicPr>
          <p:cNvPr id="28679" name="Picture 7" descr="D:\Documents de m12527\Bureau\BNO\Gifs Henri\Coeur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00800" y="4343400"/>
            <a:ext cx="838200" cy="838200"/>
          </a:xfrm>
          <a:prstGeom prst="rect">
            <a:avLst/>
          </a:prstGeom>
          <a:noFill/>
        </p:spPr>
      </p:pic>
      <p:pic>
        <p:nvPicPr>
          <p:cNvPr id="28680" name="Picture 8" descr="D:\Documents de m12527\Bureau\BNO\Gifs Henri\Coeur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229600" y="4114800"/>
            <a:ext cx="457200" cy="457200"/>
          </a:xfrm>
          <a:prstGeom prst="rect">
            <a:avLst/>
          </a:prstGeom>
          <a:noFill/>
        </p:spPr>
      </p:pic>
      <p:pic>
        <p:nvPicPr>
          <p:cNvPr id="28683" name="Picture 11" descr="D:\Documents de m12527\Bureau\BNO\Mes images\Chat Doute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28662" y="1237397"/>
            <a:ext cx="6500858" cy="5288536"/>
          </a:xfrm>
          <a:prstGeom prst="can">
            <a:avLst/>
          </a:prstGeom>
          <a:noFill/>
          <a:effectLst/>
        </p:spPr>
      </p:pic>
      <p:pic>
        <p:nvPicPr>
          <p:cNvPr id="28684" name="Picture 12" descr="D:\Documents de m12527\Bureau\BNO\Gifs Henri\Coeur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248400" y="2590800"/>
            <a:ext cx="685800" cy="685800"/>
          </a:xfrm>
          <a:prstGeom prst="rect">
            <a:avLst/>
          </a:prstGeom>
          <a:noFill/>
        </p:spPr>
      </p:pic>
      <p:pic>
        <p:nvPicPr>
          <p:cNvPr id="13" name="Picture 3" descr="24yn1a1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810500" y="285728"/>
            <a:ext cx="1333500" cy="1809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3" descr="24yn1a1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285784" y="0"/>
            <a:ext cx="1333500" cy="1809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674" name="WordArt 2"/>
          <p:cNvSpPr>
            <a:spLocks noChangeArrowheads="1" noChangeShapeType="1" noTextEdit="1"/>
          </p:cNvSpPr>
          <p:nvPr/>
        </p:nvSpPr>
        <p:spPr bwMode="auto">
          <a:xfrm>
            <a:off x="685800" y="228600"/>
            <a:ext cx="7677150" cy="1600200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26227"/>
              </a:avLst>
            </a:prstTxWarp>
          </a:bodyPr>
          <a:lstStyle/>
          <a:p>
            <a:pPr algn="ctr"/>
            <a:r>
              <a:rPr lang="es-ES" sz="3200" b="1" i="1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Comic Sans MS"/>
              </a:rPr>
              <a:t>Cuando estés en su cama...</a:t>
            </a:r>
          </a:p>
        </p:txBody>
      </p:sp>
      <p:sp>
        <p:nvSpPr>
          <p:cNvPr id="28682" name="WordArt 10"/>
          <p:cNvSpPr>
            <a:spLocks noChangeArrowheads="1" noChangeShapeType="1" noTextEdit="1"/>
          </p:cNvSpPr>
          <p:nvPr/>
        </p:nvSpPr>
        <p:spPr bwMode="auto">
          <a:xfrm>
            <a:off x="571472" y="5791200"/>
            <a:ext cx="7848600" cy="1066800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26227"/>
              </a:avLst>
            </a:prstTxWarp>
          </a:bodyPr>
          <a:lstStyle/>
          <a:p>
            <a:pPr algn="ctr"/>
            <a:r>
              <a:rPr lang="es-ES" sz="2400" b="1" i="1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00"/>
                </a:solidFill>
                <a:latin typeface="Comic Sans MS"/>
              </a:rPr>
              <a:t>Continúa con los ojitos tiernos... ya casi lo tienes!</a:t>
            </a:r>
          </a:p>
        </p:txBody>
      </p:sp>
      <p:sp>
        <p:nvSpPr>
          <p:cNvPr id="16" name="15 Rectángulo"/>
          <p:cNvSpPr/>
          <p:nvPr/>
        </p:nvSpPr>
        <p:spPr>
          <a:xfrm>
            <a:off x="571472" y="5357826"/>
            <a:ext cx="68961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dirty="0" err="1" smtClean="0">
                <a:solidFill>
                  <a:srgbClr val="FFFFFF"/>
                </a:solidFill>
                <a:latin typeface="Monotype Corsiva" pitchFamily="66" charset="0"/>
              </a:rPr>
              <a:t>Pps</a:t>
            </a:r>
            <a:r>
              <a:rPr lang="es-ES" sz="1100" dirty="0" smtClean="0">
                <a:solidFill>
                  <a:srgbClr val="FFFFFF"/>
                </a:solidFill>
                <a:latin typeface="Monotype Corsiva" pitchFamily="66" charset="0"/>
              </a:rPr>
              <a:t> Helen</a:t>
            </a:r>
            <a:endParaRPr lang="es-ES" sz="1100" dirty="0">
              <a:solidFill>
                <a:srgbClr val="FFFFFF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advTm="9360">
    <p:pull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86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86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86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86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82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WordArt 2"/>
          <p:cNvSpPr>
            <a:spLocks noChangeArrowheads="1" noChangeShapeType="1" noTextEdit="1"/>
          </p:cNvSpPr>
          <p:nvPr/>
        </p:nvSpPr>
        <p:spPr bwMode="auto">
          <a:xfrm>
            <a:off x="1714480" y="428604"/>
            <a:ext cx="6862784" cy="1114444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26227"/>
              </a:avLst>
            </a:prstTxWarp>
          </a:bodyPr>
          <a:lstStyle/>
          <a:p>
            <a:pPr algn="ctr"/>
            <a:r>
              <a:rPr lang="es-ES" sz="3200" b="1" i="1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Comic Sans MS"/>
              </a:rPr>
              <a:t>Dile que hace calor...</a:t>
            </a:r>
          </a:p>
        </p:txBody>
      </p:sp>
      <p:sp>
        <p:nvSpPr>
          <p:cNvPr id="29699" name="WordArt 3"/>
          <p:cNvSpPr>
            <a:spLocks noChangeArrowheads="1" noChangeShapeType="1" noTextEdit="1"/>
          </p:cNvSpPr>
          <p:nvPr/>
        </p:nvSpPr>
        <p:spPr bwMode="auto">
          <a:xfrm>
            <a:off x="1643042" y="1571612"/>
            <a:ext cx="6948508" cy="1247788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26227"/>
              </a:avLst>
            </a:prstTxWarp>
          </a:bodyPr>
          <a:lstStyle/>
          <a:p>
            <a:pPr algn="ctr"/>
            <a:r>
              <a:rPr lang="es-ES" sz="3200" b="1" i="1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Comic Sans MS"/>
              </a:rPr>
              <a:t>Y ponte cómodo...</a:t>
            </a:r>
          </a:p>
        </p:txBody>
      </p:sp>
      <p:pic>
        <p:nvPicPr>
          <p:cNvPr id="29700" name="Picture 4" descr="D:\Documents de m12527\Bureau\BNO\Gifs Henri\Coeur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2643182"/>
            <a:ext cx="533400" cy="533400"/>
          </a:xfrm>
          <a:prstGeom prst="rect">
            <a:avLst/>
          </a:prstGeom>
          <a:noFill/>
        </p:spPr>
      </p:pic>
      <p:pic>
        <p:nvPicPr>
          <p:cNvPr id="29701" name="Picture 5" descr="D:\Documents de m12527\Bureau\BNO\Gifs Henri\Coeur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715140" y="2786058"/>
            <a:ext cx="533400" cy="533400"/>
          </a:xfrm>
          <a:prstGeom prst="rect">
            <a:avLst/>
          </a:prstGeom>
          <a:noFill/>
        </p:spPr>
      </p:pic>
      <p:pic>
        <p:nvPicPr>
          <p:cNvPr id="29702" name="Picture 6" descr="D:\Documents de m12527\Bureau\BNO\Gifs Henri\Coeur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95400" y="5257800"/>
            <a:ext cx="609600" cy="609600"/>
          </a:xfrm>
          <a:prstGeom prst="rect">
            <a:avLst/>
          </a:prstGeom>
          <a:noFill/>
        </p:spPr>
      </p:pic>
      <p:pic>
        <p:nvPicPr>
          <p:cNvPr id="29703" name="Picture 7" descr="D:\Documents de m12527\Bureau\BNO\Gifs Henri\Coeur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572132" y="3286124"/>
            <a:ext cx="838200" cy="838200"/>
          </a:xfrm>
          <a:prstGeom prst="rect">
            <a:avLst/>
          </a:prstGeom>
          <a:noFill/>
        </p:spPr>
      </p:pic>
      <p:pic>
        <p:nvPicPr>
          <p:cNvPr id="29704" name="Picture 8" descr="D:\Documents de m12527\Bureau\BNO\Gifs Henri\Coeur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143900" y="3357562"/>
            <a:ext cx="457200" cy="457200"/>
          </a:xfrm>
          <a:prstGeom prst="rect">
            <a:avLst/>
          </a:prstGeom>
          <a:noFill/>
        </p:spPr>
      </p:pic>
      <p:sp>
        <p:nvSpPr>
          <p:cNvPr id="29705" name="WordArt 9"/>
          <p:cNvSpPr>
            <a:spLocks noChangeArrowheads="1" noChangeShapeType="1" noTextEdit="1"/>
          </p:cNvSpPr>
          <p:nvPr/>
        </p:nvSpPr>
        <p:spPr bwMode="auto">
          <a:xfrm>
            <a:off x="5072066" y="5072074"/>
            <a:ext cx="3690934" cy="1481126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26227"/>
              </a:avLst>
            </a:prstTxWarp>
          </a:bodyPr>
          <a:lstStyle/>
          <a:p>
            <a:pPr algn="ctr"/>
            <a:r>
              <a:rPr lang="es-ES" sz="2400" b="1" i="1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Comic Sans MS"/>
              </a:rPr>
              <a:t>Que guardes tu lengua, idiota, </a:t>
            </a:r>
          </a:p>
          <a:p>
            <a:pPr algn="ctr"/>
            <a:r>
              <a:rPr lang="es-ES" sz="2400" b="1" i="1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Comic Sans MS"/>
              </a:rPr>
              <a:t>la vas a cagar... ¡baboso!</a:t>
            </a:r>
          </a:p>
        </p:txBody>
      </p:sp>
      <p:pic>
        <p:nvPicPr>
          <p:cNvPr id="29707" name="Picture 11" descr="D:\Documents de m12527\Bureau\BNO\Mes images\Chat Glace.jpg"/>
          <p:cNvPicPr>
            <a:picLocks noChangeAspect="1" noChangeArrowheads="1"/>
          </p:cNvPicPr>
          <p:nvPr/>
        </p:nvPicPr>
        <p:blipFill>
          <a:blip r:embed="rId3"/>
          <a:srcRect b="3164"/>
          <a:stretch>
            <a:fillRect/>
          </a:stretch>
        </p:blipFill>
        <p:spPr bwMode="auto">
          <a:xfrm>
            <a:off x="214282" y="2824881"/>
            <a:ext cx="4714908" cy="4033119"/>
          </a:xfrm>
          <a:prstGeom prst="can">
            <a:avLst/>
          </a:prstGeom>
          <a:noFill/>
          <a:effectLst/>
        </p:spPr>
      </p:pic>
      <p:pic>
        <p:nvPicPr>
          <p:cNvPr id="29709" name="Picture 13" descr="D:\Documents de m12527\Bureau\BNO\Gifs Henri\Coeur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286644" y="3714752"/>
            <a:ext cx="838200" cy="838200"/>
          </a:xfrm>
          <a:prstGeom prst="rect">
            <a:avLst/>
          </a:prstGeom>
          <a:noFill/>
        </p:spPr>
      </p:pic>
      <p:pic>
        <p:nvPicPr>
          <p:cNvPr id="15" name="Picture 4" descr="D:\Documents de m12527\Bureau\BNO\Gifs Henri\Coeur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6324600"/>
            <a:ext cx="533400" cy="533400"/>
          </a:xfrm>
          <a:prstGeom prst="rect">
            <a:avLst/>
          </a:prstGeom>
          <a:noFill/>
        </p:spPr>
      </p:pic>
      <p:pic>
        <p:nvPicPr>
          <p:cNvPr id="16" name="Picture 4" descr="D:\Documents de m12527\Bureau\BNO\Gifs Henri\Coeur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8" y="4357694"/>
            <a:ext cx="533400" cy="533400"/>
          </a:xfrm>
          <a:prstGeom prst="rect">
            <a:avLst/>
          </a:prstGeom>
          <a:noFill/>
        </p:spPr>
      </p:pic>
      <p:pic>
        <p:nvPicPr>
          <p:cNvPr id="17" name="Picture 3" descr="24yn1a1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072462" y="285728"/>
            <a:ext cx="1333500" cy="1809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Picture 3" descr="24yn1a1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285784" y="285728"/>
            <a:ext cx="1333500" cy="1809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" name="19 Rectángulo"/>
          <p:cNvSpPr/>
          <p:nvPr/>
        </p:nvSpPr>
        <p:spPr>
          <a:xfrm>
            <a:off x="3929058" y="6215082"/>
            <a:ext cx="68961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dirty="0" err="1" smtClean="0">
                <a:solidFill>
                  <a:srgbClr val="FFFFFF"/>
                </a:solidFill>
                <a:latin typeface="Monotype Corsiva" pitchFamily="66" charset="0"/>
              </a:rPr>
              <a:t>Pps</a:t>
            </a:r>
            <a:r>
              <a:rPr lang="es-ES" sz="1100" dirty="0" smtClean="0">
                <a:solidFill>
                  <a:srgbClr val="FFFFFF"/>
                </a:solidFill>
                <a:latin typeface="Monotype Corsiva" pitchFamily="66" charset="0"/>
              </a:rPr>
              <a:t> Helen</a:t>
            </a:r>
            <a:endParaRPr lang="es-ES" sz="1100" dirty="0">
              <a:solidFill>
                <a:srgbClr val="FFFFFF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advTm="11520">
    <p:pull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97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97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97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97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05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WordArt 2"/>
          <p:cNvSpPr>
            <a:spLocks noChangeArrowheads="1" noChangeShapeType="1" noTextEdit="1"/>
          </p:cNvSpPr>
          <p:nvPr/>
        </p:nvSpPr>
        <p:spPr bwMode="auto">
          <a:xfrm>
            <a:off x="381000" y="228600"/>
            <a:ext cx="8382000" cy="1600200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26227"/>
              </a:avLst>
            </a:prstTxWarp>
          </a:bodyPr>
          <a:lstStyle/>
          <a:p>
            <a:pPr algn="ctr"/>
            <a:r>
              <a:rPr lang="es-ES" sz="3200" b="1" i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Comic Sans MS"/>
              </a:rPr>
              <a:t>Si ella se desnuda... adopta pose de naturalidad...</a:t>
            </a:r>
          </a:p>
        </p:txBody>
      </p:sp>
      <p:pic>
        <p:nvPicPr>
          <p:cNvPr id="30723" name="Picture 3" descr="D:\Documents de m12527\Bureau\BNO\Gifs Henri\Coeur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229600" y="5791200"/>
            <a:ext cx="533400" cy="533400"/>
          </a:xfrm>
          <a:prstGeom prst="rect">
            <a:avLst/>
          </a:prstGeom>
          <a:noFill/>
        </p:spPr>
      </p:pic>
      <p:pic>
        <p:nvPicPr>
          <p:cNvPr id="30724" name="Picture 4" descr="D:\Documents de m12527\Bureau\BNO\Gifs Henri\Coeur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7200" y="2133600"/>
            <a:ext cx="381000" cy="381000"/>
          </a:xfrm>
          <a:prstGeom prst="rect">
            <a:avLst/>
          </a:prstGeom>
          <a:noFill/>
        </p:spPr>
      </p:pic>
      <p:pic>
        <p:nvPicPr>
          <p:cNvPr id="30725" name="Picture 5" descr="D:\Documents de m12527\Bureau\BNO\Gifs Henri\Coeur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7200" y="5867400"/>
            <a:ext cx="304800" cy="304800"/>
          </a:xfrm>
          <a:prstGeom prst="rect">
            <a:avLst/>
          </a:prstGeom>
          <a:noFill/>
        </p:spPr>
      </p:pic>
      <p:pic>
        <p:nvPicPr>
          <p:cNvPr id="30726" name="Picture 6" descr="D:\Documents de m12527\Bureau\BNO\Gifs Henri\Coeur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7200" y="3810000"/>
            <a:ext cx="533400" cy="533400"/>
          </a:xfrm>
          <a:prstGeom prst="rect">
            <a:avLst/>
          </a:prstGeom>
          <a:noFill/>
        </p:spPr>
      </p:pic>
      <p:pic>
        <p:nvPicPr>
          <p:cNvPr id="30727" name="Picture 7" descr="D:\Documents de m12527\Bureau\BNO\Gifs Henri\Coeur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229600" y="4191000"/>
            <a:ext cx="381000" cy="381000"/>
          </a:xfrm>
          <a:prstGeom prst="rect">
            <a:avLst/>
          </a:prstGeom>
          <a:noFill/>
        </p:spPr>
      </p:pic>
      <p:pic>
        <p:nvPicPr>
          <p:cNvPr id="30728" name="Picture 8" descr="D:\Documents de m12527\Bureau\BNO\Gifs Henri\Coeur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153400" y="2514600"/>
            <a:ext cx="533400" cy="533400"/>
          </a:xfrm>
          <a:prstGeom prst="rect">
            <a:avLst/>
          </a:prstGeom>
          <a:noFill/>
        </p:spPr>
      </p:pic>
      <p:pic>
        <p:nvPicPr>
          <p:cNvPr id="30732" name="Picture 12" descr="D:\Documents de m12527\Bureau\BNO\Mes images\Chat G Yeux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53093" y="1500174"/>
            <a:ext cx="6176427" cy="4286280"/>
          </a:xfrm>
          <a:prstGeom prst="can">
            <a:avLst/>
          </a:prstGeom>
          <a:noFill/>
          <a:effectLst/>
        </p:spPr>
      </p:pic>
      <p:sp>
        <p:nvSpPr>
          <p:cNvPr id="30733" name="WordArt 13"/>
          <p:cNvSpPr>
            <a:spLocks noChangeArrowheads="1" noChangeShapeType="1" noTextEdit="1"/>
          </p:cNvSpPr>
          <p:nvPr/>
        </p:nvSpPr>
        <p:spPr bwMode="auto">
          <a:xfrm>
            <a:off x="3200400" y="5638800"/>
            <a:ext cx="4305300" cy="762000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26227"/>
              </a:avLst>
            </a:prstTxWarp>
          </a:bodyPr>
          <a:lstStyle/>
          <a:p>
            <a:pPr algn="ctr"/>
            <a:r>
              <a:rPr lang="es-ES" sz="2400" b="1" i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3300"/>
                </a:solidFill>
                <a:latin typeface="Comic Sans MS"/>
              </a:rPr>
              <a:t>SOBRE TODO SI ES FEA...</a:t>
            </a:r>
          </a:p>
        </p:txBody>
      </p:sp>
      <p:sp>
        <p:nvSpPr>
          <p:cNvPr id="30729" name="WordArt 9"/>
          <p:cNvSpPr>
            <a:spLocks noChangeArrowheads="1" noChangeShapeType="1" noTextEdit="1"/>
          </p:cNvSpPr>
          <p:nvPr/>
        </p:nvSpPr>
        <p:spPr bwMode="auto">
          <a:xfrm>
            <a:off x="609600" y="4800600"/>
            <a:ext cx="3962400" cy="914400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26227"/>
              </a:avLst>
            </a:prstTxWarp>
          </a:bodyPr>
          <a:lstStyle/>
          <a:p>
            <a:pPr algn="ctr"/>
            <a:r>
              <a:rPr lang="es-ES" sz="2400" b="1" i="1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00"/>
                </a:solidFill>
                <a:latin typeface="Comic Sans MS"/>
              </a:rPr>
              <a:t>Aunque sea fea...</a:t>
            </a:r>
          </a:p>
        </p:txBody>
      </p:sp>
      <p:pic>
        <p:nvPicPr>
          <p:cNvPr id="14" name="Picture 3" descr="24yn1a1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143900" y="0"/>
            <a:ext cx="1333500" cy="1809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3" descr="24yn1a1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428660" y="285728"/>
            <a:ext cx="1333500" cy="1809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" name="16 Rectángulo"/>
          <p:cNvSpPr/>
          <p:nvPr/>
        </p:nvSpPr>
        <p:spPr>
          <a:xfrm>
            <a:off x="1571604" y="6072206"/>
            <a:ext cx="68961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dirty="0" err="1" smtClean="0">
                <a:solidFill>
                  <a:srgbClr val="FFFFFF"/>
                </a:solidFill>
                <a:latin typeface="Monotype Corsiva" pitchFamily="66" charset="0"/>
              </a:rPr>
              <a:t>Pps</a:t>
            </a:r>
            <a:r>
              <a:rPr lang="es-ES" sz="1100" dirty="0" smtClean="0">
                <a:solidFill>
                  <a:srgbClr val="FFFFFF"/>
                </a:solidFill>
                <a:latin typeface="Monotype Corsiva" pitchFamily="66" charset="0"/>
              </a:rPr>
              <a:t> Helen</a:t>
            </a:r>
            <a:endParaRPr lang="es-ES" sz="1100" dirty="0">
              <a:solidFill>
                <a:srgbClr val="FFFFFF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advTm="13712">
    <p:pull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7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7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07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07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07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07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33" grpId="0" animBg="1"/>
      <p:bldP spid="30729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WordArt 2"/>
          <p:cNvSpPr>
            <a:spLocks noChangeArrowheads="1" noChangeShapeType="1" noTextEdit="1"/>
          </p:cNvSpPr>
          <p:nvPr/>
        </p:nvSpPr>
        <p:spPr bwMode="auto">
          <a:xfrm>
            <a:off x="857224" y="0"/>
            <a:ext cx="7677150" cy="1600200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26227"/>
              </a:avLst>
            </a:prstTxWarp>
          </a:bodyPr>
          <a:lstStyle/>
          <a:p>
            <a:pPr algn="ctr"/>
            <a:r>
              <a:rPr lang="es-ES" sz="3200" b="1" i="1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Comic Sans MS"/>
              </a:rPr>
              <a:t>y pensar en los preservativos</a:t>
            </a:r>
            <a:endParaRPr lang="es-ES" sz="3200" b="1" i="1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000000"/>
              </a:solidFill>
              <a:latin typeface="Comic Sans MS"/>
            </a:endParaRPr>
          </a:p>
        </p:txBody>
      </p:sp>
      <p:pic>
        <p:nvPicPr>
          <p:cNvPr id="31747" name="Picture 3" descr="D:\Documents de m12527\Bureau\BNO\Gifs Henri\Coeur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229600" y="5791200"/>
            <a:ext cx="533400" cy="533400"/>
          </a:xfrm>
          <a:prstGeom prst="rect">
            <a:avLst/>
          </a:prstGeom>
          <a:noFill/>
        </p:spPr>
      </p:pic>
      <p:pic>
        <p:nvPicPr>
          <p:cNvPr id="31748" name="Picture 4" descr="D:\Documents de m12527\Bureau\BNO\Gifs Henri\Coeur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7200" y="2133600"/>
            <a:ext cx="381000" cy="381000"/>
          </a:xfrm>
          <a:prstGeom prst="rect">
            <a:avLst/>
          </a:prstGeom>
          <a:noFill/>
        </p:spPr>
      </p:pic>
      <p:pic>
        <p:nvPicPr>
          <p:cNvPr id="31749" name="Picture 5" descr="D:\Documents de m12527\Bureau\BNO\Gifs Henri\Coeur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7200" y="5867400"/>
            <a:ext cx="304800" cy="304800"/>
          </a:xfrm>
          <a:prstGeom prst="rect">
            <a:avLst/>
          </a:prstGeom>
          <a:noFill/>
        </p:spPr>
      </p:pic>
      <p:pic>
        <p:nvPicPr>
          <p:cNvPr id="31750" name="Picture 6" descr="D:\Documents de m12527\Bureau\BNO\Gifs Henri\Coeur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7200" y="3810000"/>
            <a:ext cx="533400" cy="533400"/>
          </a:xfrm>
          <a:prstGeom prst="rect">
            <a:avLst/>
          </a:prstGeom>
          <a:noFill/>
        </p:spPr>
      </p:pic>
      <p:pic>
        <p:nvPicPr>
          <p:cNvPr id="31751" name="Picture 7" descr="D:\Documents de m12527\Bureau\BNO\Gifs Henri\Coeur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229600" y="4191000"/>
            <a:ext cx="381000" cy="381000"/>
          </a:xfrm>
          <a:prstGeom prst="rect">
            <a:avLst/>
          </a:prstGeom>
          <a:noFill/>
        </p:spPr>
      </p:pic>
      <p:pic>
        <p:nvPicPr>
          <p:cNvPr id="31752" name="Picture 8" descr="D:\Documents de m12527\Bureau\BNO\Gifs Henri\Coeur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153400" y="2514600"/>
            <a:ext cx="533400" cy="533400"/>
          </a:xfrm>
          <a:prstGeom prst="rect">
            <a:avLst/>
          </a:prstGeom>
          <a:noFill/>
        </p:spPr>
      </p:pic>
      <p:pic>
        <p:nvPicPr>
          <p:cNvPr id="31756" name="Picture 12" descr="D:\Documents de m12527\Bureau\BNO\Gifs Henri\Coeur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72000" y="5943600"/>
            <a:ext cx="762000" cy="762000"/>
          </a:xfrm>
          <a:prstGeom prst="rect">
            <a:avLst/>
          </a:prstGeom>
          <a:noFill/>
        </p:spPr>
      </p:pic>
      <p:pic>
        <p:nvPicPr>
          <p:cNvPr id="31757" name="Picture 13" descr="D:\Documents de m12527\Bureau\BNO\Gifs Henri\Coeur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362200" y="5943600"/>
            <a:ext cx="533400" cy="533400"/>
          </a:xfrm>
          <a:prstGeom prst="rect">
            <a:avLst/>
          </a:prstGeom>
          <a:noFill/>
        </p:spPr>
      </p:pic>
      <p:pic>
        <p:nvPicPr>
          <p:cNvPr id="16" name="Picture 3" descr="24yn1a1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810500" y="0"/>
            <a:ext cx="1333500" cy="1809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Picture 3" descr="24yn1a1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1333500" cy="1809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" name="17 Rectángulo"/>
          <p:cNvSpPr/>
          <p:nvPr/>
        </p:nvSpPr>
        <p:spPr>
          <a:xfrm>
            <a:off x="3929058" y="6215082"/>
            <a:ext cx="68961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dirty="0" err="1" smtClean="0">
                <a:solidFill>
                  <a:srgbClr val="FFFFFF"/>
                </a:solidFill>
                <a:latin typeface="Monotype Corsiva" pitchFamily="66" charset="0"/>
              </a:rPr>
              <a:t>Pps</a:t>
            </a:r>
            <a:r>
              <a:rPr lang="es-ES" sz="1100" dirty="0" smtClean="0">
                <a:solidFill>
                  <a:srgbClr val="FFFFFF"/>
                </a:solidFill>
                <a:latin typeface="Monotype Corsiva" pitchFamily="66" charset="0"/>
              </a:rPr>
              <a:t> Helen</a:t>
            </a:r>
            <a:endParaRPr lang="es-ES" sz="1100" dirty="0">
              <a:solidFill>
                <a:srgbClr val="FFFFFF"/>
              </a:solidFill>
              <a:latin typeface="Monotype Corsiva" pitchFamily="66" charset="0"/>
            </a:endParaRPr>
          </a:p>
        </p:txBody>
      </p:sp>
      <p:pic>
        <p:nvPicPr>
          <p:cNvPr id="3074" name="Picture 2" descr="http://www.ineemi.com/html/images/wallpapers/min2_2012081510030053470214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500166" y="1714488"/>
            <a:ext cx="5810250" cy="4000501"/>
          </a:xfrm>
          <a:prstGeom prst="can">
            <a:avLst/>
          </a:prstGeom>
          <a:noFill/>
        </p:spPr>
      </p:pic>
      <p:pic>
        <p:nvPicPr>
          <p:cNvPr id="3076" name="Picture 4" descr="http://fotos0.mundofotos.net/2009/01_05_2009/sumari1241169079/gata-con-sus-gatitos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13264">
    <p:pull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Picture 8" descr="D:\Documents de m12527\Bureau\BNO\Mes images\Chat Mariage.jpeg"/>
          <p:cNvPicPr>
            <a:picLocks noChangeAspect="1" noChangeArrowheads="1"/>
          </p:cNvPicPr>
          <p:nvPr/>
        </p:nvPicPr>
        <p:blipFill>
          <a:blip r:embed="rId2"/>
          <a:srcRect t="7142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ffectLst/>
        </p:spPr>
      </p:pic>
      <p:pic>
        <p:nvPicPr>
          <p:cNvPr id="5" name="Picture 3" descr="24yn1a1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10500" y="0"/>
            <a:ext cx="1333500" cy="1809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3" descr="24yn1a1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357222" y="0"/>
            <a:ext cx="1333500" cy="1809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6 Rectángulo"/>
          <p:cNvSpPr/>
          <p:nvPr/>
        </p:nvSpPr>
        <p:spPr>
          <a:xfrm>
            <a:off x="3571868" y="428604"/>
            <a:ext cx="1785950" cy="1285884"/>
          </a:xfrm>
          <a:prstGeom prst="rect">
            <a:avLst/>
          </a:prstGeom>
        </p:spPr>
        <p:txBody>
          <a:bodyPr wrap="none">
            <a:prstTxWarp prst="textCurveDown">
              <a:avLst/>
            </a:prstTxWarp>
            <a:spAutoFit/>
          </a:bodyPr>
          <a:lstStyle/>
          <a:p>
            <a:pPr lvl="0" algn="ctr"/>
            <a:r>
              <a:rPr lang="es-ES" sz="6000" b="1" i="1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00"/>
                </a:solidFill>
                <a:latin typeface="Comic Sans MS"/>
              </a:rPr>
              <a:t>FIN</a:t>
            </a:r>
            <a:endParaRPr lang="es-ES" sz="6000" b="1" i="1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FFFF00"/>
              </a:solidFill>
              <a:latin typeface="Comic Sans MS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7215206" y="285728"/>
            <a:ext cx="68961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1100" dirty="0" err="1" smtClean="0">
                <a:solidFill>
                  <a:schemeClr val="bg1"/>
                </a:solidFill>
                <a:latin typeface="Monotype Corsiva" pitchFamily="66" charset="0"/>
              </a:rPr>
              <a:t>Pps</a:t>
            </a:r>
            <a:r>
              <a:rPr lang="es-ES" sz="1100" dirty="0" smtClean="0">
                <a:solidFill>
                  <a:schemeClr val="bg1"/>
                </a:solidFill>
                <a:latin typeface="Monotype Corsiva" pitchFamily="66" charset="0"/>
              </a:rPr>
              <a:t> Helen</a:t>
            </a:r>
            <a:endParaRPr lang="es-ES" sz="1100" dirty="0">
              <a:solidFill>
                <a:schemeClr val="bg1"/>
              </a:solidFill>
              <a:latin typeface="Monotype Corsiva" pitchFamily="66" charset="0"/>
            </a:endParaRPr>
          </a:p>
        </p:txBody>
      </p:sp>
      <p:pic>
        <p:nvPicPr>
          <p:cNvPr id="9" name="Picture 4" descr="_helen_060510_01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710369" y="5119692"/>
            <a:ext cx="2433631" cy="17383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webalia.com/uploads/contenidos_usrs/originales/395174_gatos_vestidos_personas_2012030510241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</p:spPr>
      </p:pic>
      <p:sp>
        <p:nvSpPr>
          <p:cNvPr id="10" name="9 CuadroTexto"/>
          <p:cNvSpPr txBox="1"/>
          <p:nvPr/>
        </p:nvSpPr>
        <p:spPr>
          <a:xfrm>
            <a:off x="4929190" y="0"/>
            <a:ext cx="39290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 dirty="0" smtClean="0"/>
              <a:t>Texto Imágenes : Internet</a:t>
            </a:r>
            <a:endParaRPr lang="es-ES" sz="2400" b="1" dirty="0"/>
          </a:p>
        </p:txBody>
      </p:sp>
      <p:sp>
        <p:nvSpPr>
          <p:cNvPr id="11" name="10 CuadroTexto"/>
          <p:cNvSpPr txBox="1"/>
          <p:nvPr/>
        </p:nvSpPr>
        <p:spPr>
          <a:xfrm>
            <a:off x="5929322" y="428604"/>
            <a:ext cx="25717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 dirty="0" smtClean="0"/>
              <a:t>Diseño : Helen</a:t>
            </a:r>
            <a:endParaRPr lang="es-ES" sz="2400" b="1" dirty="0"/>
          </a:p>
        </p:txBody>
      </p:sp>
      <p:pic>
        <p:nvPicPr>
          <p:cNvPr id="12" name="Picture 4" descr="_helen_060510_01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357950" y="5531317"/>
            <a:ext cx="1857356" cy="13266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advTm="1100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dèle par défaut">
  <a:themeElements>
    <a:clrScheme name="Modèle par défau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odèle par défau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477</TotalTime>
  <Words>392</Words>
  <Application>Microsoft Office PowerPoint</Application>
  <PresentationFormat>Presentación en pantalla (4:3)</PresentationFormat>
  <Paragraphs>105</Paragraphs>
  <Slides>25</Slides>
  <Notes>3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25</vt:i4>
      </vt:variant>
    </vt:vector>
  </HeadingPairs>
  <TitlesOfParts>
    <vt:vector size="27" baseType="lpstr">
      <vt:lpstr>Modèle par défaut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</vt:vector>
  </TitlesOfParts>
  <Company>perso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Consejos  para ligar</dc:title>
  <dc:creator>Helen-Bruji</dc:creator>
  <cp:lastModifiedBy>Eleni</cp:lastModifiedBy>
  <cp:revision>40</cp:revision>
  <dcterms:created xsi:type="dcterms:W3CDTF">2005-05-25T19:44:58Z</dcterms:created>
  <dcterms:modified xsi:type="dcterms:W3CDTF">2013-10-22T20:45:46Z</dcterms:modified>
  <cp:category>Humor</cp:category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ystere06">
    <vt:lpwstr>Aucune</vt:lpwstr>
  </property>
</Properties>
</file>