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3" r:id="rId3"/>
    <p:sldId id="257" r:id="rId4"/>
    <p:sldId id="258" r:id="rId5"/>
    <p:sldId id="259" r:id="rId6"/>
    <p:sldId id="260" r:id="rId7"/>
    <p:sldId id="261" r:id="rId8"/>
    <p:sldId id="263" r:id="rId9"/>
    <p:sldId id="264" r:id="rId10"/>
    <p:sldId id="265" r:id="rId11"/>
    <p:sldId id="280" r:id="rId12"/>
    <p:sldId id="267" r:id="rId13"/>
    <p:sldId id="268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1" r:id="rId25"/>
    <p:sldId id="282" r:id="rId26"/>
    <p:sldId id="284" r:id="rId27"/>
    <p:sldId id="287" r:id="rId28"/>
    <p:sldId id="288" r:id="rId29"/>
    <p:sldId id="289" r:id="rId30"/>
    <p:sldId id="290" r:id="rId31"/>
    <p:sldId id="292" r:id="rId32"/>
    <p:sldId id="295" r:id="rId33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qGgx00dvRM7R9lAJJBIuSw" hashData="VPXrWU3TO6Zb/vWS4ffztweS87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00"/>
    <a:srgbClr val="FF3300"/>
    <a:srgbClr val="FF99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3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A8D6E9-8735-4998-8222-2F33823C5E11}" type="datetimeFigureOut">
              <a:rPr lang="es-ES"/>
              <a:pPr>
                <a:defRPr/>
              </a:pPr>
              <a:t>29/01/2013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0FF801-5323-409D-89DD-E12713F2637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875EF1-F02E-4049-9A93-8B2B3FA141F6}" type="datetimeFigureOut">
              <a:rPr lang="es-ES"/>
              <a:pPr>
                <a:defRPr/>
              </a:pPr>
              <a:t>29/01/2013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6B67D3-EED4-41FB-8EB9-8EE0FA4ADB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F9990-7D0D-4D6C-91CD-8B08B8E4D469}" type="datetimeFigureOut">
              <a:rPr lang="es-ES"/>
              <a:pPr>
                <a:defRPr/>
              </a:pPr>
              <a:t>29/01/2013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21C862-9D0B-4ECB-ABF9-F8DBC7274C8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4C1BFD-3BFB-4A20-BF27-75C1861D0496}" type="datetimeFigureOut">
              <a:rPr lang="es-ES"/>
              <a:pPr>
                <a:defRPr/>
              </a:pPr>
              <a:t>29/01/2013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DFD2D0-1DE6-4675-8347-91C2AB6C0D9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061AF3-7AF0-4D8B-9452-83A1BCBABD3F}" type="datetimeFigureOut">
              <a:rPr lang="es-ES"/>
              <a:pPr>
                <a:defRPr/>
              </a:pPr>
              <a:t>29/01/2013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F406DF-186B-4D63-968F-A33D723B867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85AA31-767E-4678-8A32-B167F3F41A65}" type="datetimeFigureOut">
              <a:rPr lang="es-ES"/>
              <a:pPr>
                <a:defRPr/>
              </a:pPr>
              <a:t>29/01/2013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0BBCC3-440D-4A92-B375-CA6239A62FD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82A784-9F3F-46E4-A8F1-03E0EB9D5B93}" type="datetimeFigureOut">
              <a:rPr lang="es-ES"/>
              <a:pPr>
                <a:defRPr/>
              </a:pPr>
              <a:t>29/01/2013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28BEBF-5C20-443C-A1E9-67559418DC8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03D7AB-1E24-4780-B9A6-08D532F5D555}" type="datetimeFigureOut">
              <a:rPr lang="es-ES"/>
              <a:pPr>
                <a:defRPr/>
              </a:pPr>
              <a:t>29/01/2013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EF95FF-88CC-494D-A7AE-B927A033555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AC601F-E1BD-4076-A18E-9F549AFBFAD3}" type="datetimeFigureOut">
              <a:rPr lang="es-ES"/>
              <a:pPr>
                <a:defRPr/>
              </a:pPr>
              <a:t>29/01/2013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6059AB-8D64-455B-8CC0-BC6F6EB42E7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9307C5-B9B0-4832-91DF-7DAA0E0D2E20}" type="datetimeFigureOut">
              <a:rPr lang="es-ES"/>
              <a:pPr>
                <a:defRPr/>
              </a:pPr>
              <a:t>29/01/2013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DD3CC7-FCCF-45F3-88CB-B3C76CB63E1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524870-4059-4F9E-8137-5197641BE7FF}" type="datetimeFigureOut">
              <a:rPr lang="es-ES"/>
              <a:pPr>
                <a:defRPr/>
              </a:pPr>
              <a:t>29/01/2013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7A4F86-42F3-4A25-9D89-5E9761A2149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wheel spokes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D71FC2-DDD4-4151-8E4B-9199A7C2C69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1DC11AE-221F-4F64-A1EA-04AC4F404234}" type="datetimeFigureOut">
              <a:rPr lang="es-ES"/>
              <a:pPr>
                <a:defRPr/>
              </a:pPr>
              <a:t>29/01/2013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2A2666C-5308-4812-ADCE-E120C35B194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wheel spokes="1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0479372-DA79-4B20-A19E-098C34D2C7F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1 Imagen" descr="comida_buena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475656" y="0"/>
            <a:ext cx="6090129" cy="14465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8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Castellar" pitchFamily="18" charset="0"/>
                <a:cs typeface="+mn-cs"/>
              </a:rPr>
              <a:t>comidas</a:t>
            </a:r>
          </a:p>
        </p:txBody>
      </p:sp>
      <p:sp>
        <p:nvSpPr>
          <p:cNvPr id="5" name="4 Rectángulo"/>
          <p:cNvSpPr/>
          <p:nvPr/>
        </p:nvSpPr>
        <p:spPr>
          <a:xfrm>
            <a:off x="1381292" y="1340768"/>
            <a:ext cx="6197530" cy="132343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000" b="1" spc="200" dirty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+mn-lt"/>
                <a:cs typeface="+mn-cs"/>
              </a:rPr>
              <a:t>Buen  </a:t>
            </a:r>
            <a:r>
              <a:rPr lang="es-ES" sz="8000" b="1" spc="200" dirty="0" err="1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+mn-lt"/>
                <a:cs typeface="+mn-cs"/>
              </a:rPr>
              <a:t>Menu</a:t>
            </a:r>
            <a:endParaRPr lang="es-ES" sz="8000" b="1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  <a:latin typeface="+mn-lt"/>
              <a:cs typeface="+mn-cs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2348880"/>
            <a:ext cx="1864613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Kunstler Script" pitchFamily="66" charset="0"/>
                <a:cs typeface="+mn-cs"/>
              </a:rPr>
              <a:t>Por   Jesús   Mota</a:t>
            </a:r>
          </a:p>
        </p:txBody>
      </p:sp>
    </p:spTree>
  </p:cSld>
  <p:clrMapOvr>
    <a:masterClrMapping/>
  </p:clrMapOvr>
  <p:transition spd="slow" advClick="0" advTm="5000">
    <p:wheel spokes="1"/>
    <p:sndAc>
      <p:stSnd>
        <p:snd r:embed="rId2" name="Buen men, Seor - Golden Apple Quartet - YouTub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5.64292E-7 L 0.10625 5.64292E-7 L 0.10625 0.06522 L 0.21267 0.06522 L 0.21267 0.13113 L 0.3191 0.13113 L 0.3191 0.19658 L 0.42552 0.19658 L 0.42552 0.26226 L 0.53194 0.26226 L 0.53194 0.32771 L 0.63819 0.32771 L 0.63819 0.39362 L 0.74514 0.39362 L 0.74514 0.45953 " pathEditMode="relative" rAng="0" ptsTypes="FFFFFFFFFFFFFFF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3" y="2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10019_465319176848281_1256346985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146175" y="0"/>
            <a:ext cx="68500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28071_459142560799276_163813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019300" y="0"/>
            <a:ext cx="51038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312301_477394858974046_197160563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963738" y="0"/>
            <a:ext cx="52149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377267_426368964076636_962112157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219325" y="0"/>
            <a:ext cx="47815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427646_473269866053212_1051793591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558963_450972724949593_1547006372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0"/>
            <a:ext cx="53578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600208_457994930914039_683380957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 descr="601010_392754874104712_842694035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143108" y="0"/>
            <a:ext cx="492922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1 Imagen" descr="Diapositiva1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1794_381514905228709_2051523676_n.jpg"/>
          <p:cNvPicPr>
            <a:picLocks noGrp="1" noChangeAspect="1"/>
          </p:cNvPicPr>
          <p:nvPr isPhoto="1"/>
        </p:nvPicPr>
        <p:blipFill>
          <a:blip r:embed="rId2"/>
          <a:stretch>
            <a:fillRect/>
          </a:stretch>
        </p:blipFill>
        <p:spPr>
          <a:xfrm>
            <a:off x="2411413" y="0"/>
            <a:ext cx="4848225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96143_396440673736132_1851058313_n.jpg"/>
          <p:cNvPicPr>
            <a:picLocks noGrp="1" noChangeAspect="1"/>
          </p:cNvPicPr>
          <p:nvPr isPhoto="1"/>
        </p:nvPicPr>
        <p:blipFill>
          <a:blip r:embed="rId2"/>
          <a:stretch>
            <a:fillRect/>
          </a:stretch>
        </p:blipFill>
        <p:spPr>
          <a:xfrm>
            <a:off x="1979613" y="0"/>
            <a:ext cx="5221287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Diapositiva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 descr="Diapositiva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Diapositiva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 descr="Diapositiva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 descr="Diapositiva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Imagen" descr="Diapositiva1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Imagen" descr="Diapositiva1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536428_382774991769367_971124864_n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2267744" y="0"/>
            <a:ext cx="4576763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1 Imagen" descr="Diapositiva1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Imagen" descr="Diapositiva1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1 Imagen" descr="Diapositiva1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1 Imagen" descr="Diapositiva1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1 Imagen" descr="Diapositiva1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1 Imagen" descr="Diapositiva2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1 Imagen" descr="Diapositiva2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1 Imagen" descr="Diapositiva2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1 Imagen" descr="Diapositiva2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01364_387829384597261_797558460_n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3089275" y="0"/>
            <a:ext cx="6054725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2 Rectángulo"/>
          <p:cNvSpPr/>
          <p:nvPr/>
        </p:nvSpPr>
        <p:spPr>
          <a:xfrm>
            <a:off x="539552" y="692696"/>
            <a:ext cx="1979196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96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Rosewood Std Regular" pitchFamily="82" charset="0"/>
                <a:cs typeface="+mn-cs"/>
              </a:rPr>
              <a:t>f</a:t>
            </a:r>
            <a:r>
              <a:rPr lang="es-ES" sz="96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Rosewood Std Regular" pitchFamily="82" charset="0"/>
                <a:cs typeface="+mn-cs"/>
              </a:rPr>
              <a:t>i</a:t>
            </a:r>
            <a:r>
              <a:rPr lang="es-ES" sz="96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92D05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Rosewood Std Regular" pitchFamily="82" charset="0"/>
                <a:cs typeface="+mn-cs"/>
              </a:rPr>
              <a:t>n</a:t>
            </a:r>
            <a:endParaRPr lang="es-ES" sz="96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Rosewood Std Regular" pitchFamily="82" charset="0"/>
              <a:cs typeface="+mn-cs"/>
            </a:endParaRPr>
          </a:p>
        </p:txBody>
      </p:sp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miditas 6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comiditas 6</Template>
  <TotalTime>13</TotalTime>
  <Words>67</Words>
  <Application>Microsoft Office PowerPoint</Application>
  <PresentationFormat>Presentación en pantalla (4:3)</PresentationFormat>
  <Paragraphs>32</Paragraphs>
  <Slides>31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5" baseType="lpstr">
      <vt:lpstr>Calibri</vt:lpstr>
      <vt:lpstr>Arial</vt:lpstr>
      <vt:lpstr>comiditas 6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</cp:revision>
  <dcterms:created xsi:type="dcterms:W3CDTF">2013-01-29T11:04:08Z</dcterms:created>
  <dcterms:modified xsi:type="dcterms:W3CDTF">2013-01-29T11:17:47Z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