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9MDOW+USn7r2VKQOL3gpjA" hashData="v4EnLjs9lgU/wOQi9rvS29662u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29E3"/>
    <a:srgbClr val="00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73A631-4B67-4688-A1C0-860007E3D51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9FC9D-548B-46C9-AAE2-C6CBE15AC7A0}" type="datetimeFigureOut">
              <a:rPr lang="es-ES" smtClean="0"/>
              <a:pPr/>
              <a:t>06/06/2012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9E4F3B-6B11-4EAB-8F0D-B97870BB09D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BF89D11-A222-42EC-BC6F-B4CC2ED3830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8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9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0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hileprin1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17213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071670" y="142852"/>
            <a:ext cx="60308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dirty="0" smtClean="0">
                <a:ln>
                  <a:solidFill>
                    <a:srgbClr val="FF0000"/>
                  </a:solidFill>
                </a:ln>
                <a:latin typeface="Snap ITC" pitchFamily="82" charset="0"/>
              </a:rPr>
              <a:t>C H I S T E S </a:t>
            </a:r>
            <a:endParaRPr lang="es-ES" sz="5400" dirty="0">
              <a:ln>
                <a:solidFill>
                  <a:srgbClr val="FF0000"/>
                </a:solidFill>
              </a:ln>
              <a:latin typeface="Snap ITC" pitchFamily="82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643042" y="5357826"/>
            <a:ext cx="66527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dirty="0" smtClean="0">
                <a:ln>
                  <a:solidFill>
                    <a:srgbClr val="FF0000"/>
                  </a:solidFill>
                </a:ln>
                <a:latin typeface="Snap ITC" pitchFamily="82" charset="0"/>
              </a:rPr>
              <a:t>P I C A N T E S</a:t>
            </a:r>
            <a:endParaRPr lang="es-ES" sz="5400" dirty="0">
              <a:ln>
                <a:solidFill>
                  <a:srgbClr val="FF0000"/>
                </a:solidFill>
              </a:ln>
              <a:latin typeface="Snap ITC" pitchFamily="82" charset="0"/>
            </a:endParaRPr>
          </a:p>
        </p:txBody>
      </p:sp>
    </p:spTree>
  </p:cSld>
  <p:clrMapOvr>
    <a:masterClrMapping/>
  </p:clrMapOvr>
  <p:transition advTm="12000">
    <p:sndAc>
      <p:stSnd>
        <p:snd r:embed="rId2" name="15-Tequi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-beso-gi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5852" y="4000504"/>
            <a:ext cx="1202608" cy="2063297"/>
          </a:xfrm>
          <a:prstGeom prst="rect">
            <a:avLst/>
          </a:prstGeom>
        </p:spPr>
      </p:pic>
      <p:pic>
        <p:nvPicPr>
          <p:cNvPr id="7" name="6 Imagen" descr="old_doctor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1071546"/>
            <a:ext cx="913482" cy="1785950"/>
          </a:xfrm>
          <a:prstGeom prst="rect">
            <a:avLst/>
          </a:prstGeom>
        </p:spPr>
      </p:pic>
      <p:pic>
        <p:nvPicPr>
          <p:cNvPr id="8" name="7 Imagen" descr="i2mekhehkz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85984" y="4214818"/>
            <a:ext cx="1071570" cy="1284278"/>
          </a:xfrm>
          <a:prstGeom prst="rect">
            <a:avLst/>
          </a:prstGeom>
        </p:spPr>
      </p:pic>
      <p:pic>
        <p:nvPicPr>
          <p:cNvPr id="10" name="9 Imagen" descr="1223222396_gifs_animaux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72132" y="4143380"/>
            <a:ext cx="1756055" cy="1500173"/>
          </a:xfrm>
          <a:prstGeom prst="rect">
            <a:avLst/>
          </a:prstGeom>
        </p:spPr>
      </p:pic>
      <p:pic>
        <p:nvPicPr>
          <p:cNvPr id="9" name="8 Imagen" descr="t_burns_smithers_dance_495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976" y="1000108"/>
            <a:ext cx="2117617" cy="2076441"/>
          </a:xfrm>
          <a:prstGeom prst="ellipse">
            <a:avLst/>
          </a:prstGeom>
        </p:spPr>
      </p:pic>
      <p:pic>
        <p:nvPicPr>
          <p:cNvPr id="12" name="11 Imagen" descr="a62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00694" y="857232"/>
            <a:ext cx="939388" cy="2066923"/>
          </a:xfrm>
          <a:prstGeom prst="rect">
            <a:avLst/>
          </a:prstGeom>
        </p:spPr>
      </p:pic>
      <p:sp>
        <p:nvSpPr>
          <p:cNvPr id="13" name="12 Anillo"/>
          <p:cNvSpPr/>
          <p:nvPr/>
        </p:nvSpPr>
        <p:spPr>
          <a:xfrm>
            <a:off x="4786314" y="500042"/>
            <a:ext cx="2928926" cy="2857496"/>
          </a:xfrm>
          <a:prstGeom prst="donut">
            <a:avLst>
              <a:gd name="adj" fmla="val 805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57224" y="3500438"/>
            <a:ext cx="2928926" cy="2928958"/>
          </a:xfrm>
          <a:prstGeom prst="donut">
            <a:avLst>
              <a:gd name="adj" fmla="val 8058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85786" y="428604"/>
            <a:ext cx="2928958" cy="3000396"/>
          </a:xfrm>
          <a:prstGeom prst="donut">
            <a:avLst>
              <a:gd name="adj" fmla="val 9144"/>
            </a:avLst>
          </a:prstGeom>
          <a:solidFill>
            <a:srgbClr val="0066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000628" y="3714752"/>
            <a:ext cx="2714644" cy="2571744"/>
          </a:xfrm>
          <a:prstGeom prst="donut">
            <a:avLst>
              <a:gd name="adj" fmla="val 8319"/>
            </a:avLst>
          </a:prstGeom>
          <a:solidFill>
            <a:srgbClr val="6729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6215074" y="6286520"/>
            <a:ext cx="2691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atin typeface="Script MT Bold" pitchFamily="66" charset="0"/>
              </a:rPr>
              <a:t>Francisco del olmo- Jazmín</a:t>
            </a:r>
            <a:endParaRPr lang="es-ES" dirty="0">
              <a:latin typeface="Script MT Bold" pitchFamily="66" charset="0"/>
            </a:endParaRPr>
          </a:p>
        </p:txBody>
      </p:sp>
    </p:spTree>
  </p:cSld>
  <p:clrMapOvr>
    <a:masterClrMapping/>
  </p:clrMapOvr>
  <p:transition advTm="245000">
    <p:sndAc>
      <p:stSnd>
        <p:snd r:embed="rId2" name="chistes picant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HISTES PICANT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CHISTES PICANTES</Template>
  <TotalTime>0</TotalTime>
  <Words>79</Words>
  <Application>Microsoft Office PowerPoint</Application>
  <PresentationFormat>Presentación en pantalla (4:3)</PresentationFormat>
  <Paragraphs>31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</vt:i4>
      </vt:variant>
    </vt:vector>
  </HeadingPairs>
  <TitlesOfParts>
    <vt:vector size="5" baseType="lpstr">
      <vt:lpstr>CHISTES PICANTES</vt:lpstr>
      <vt:lpstr>Diseño predeterminado</vt:lpstr>
      <vt:lpstr>Diapositiva 1</vt:lpstr>
      <vt:lpstr>Diapositiva 2</vt:lpstr>
      <vt:lpstr>Diapositiva 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2012-06-06T21:28:35Z</dcterms:created>
  <dcterms:modified xsi:type="dcterms:W3CDTF">2012-06-06T21:29:45Z</dcterms:modified>
</cp:coreProperties>
</file>