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43" r:id="rId4"/>
    <p:sldId id="335" r:id="rId5"/>
    <p:sldId id="323" r:id="rId6"/>
    <p:sldId id="324" r:id="rId7"/>
    <p:sldId id="330" r:id="rId8"/>
    <p:sldId id="328" r:id="rId9"/>
    <p:sldId id="325" r:id="rId10"/>
    <p:sldId id="318" r:id="rId11"/>
    <p:sldId id="329" r:id="rId12"/>
    <p:sldId id="320" r:id="rId13"/>
    <p:sldId id="322" r:id="rId14"/>
    <p:sldId id="321" r:id="rId15"/>
    <p:sldId id="327" r:id="rId16"/>
    <p:sldId id="317" r:id="rId17"/>
    <p:sldId id="319" r:id="rId18"/>
    <p:sldId id="316" r:id="rId19"/>
    <p:sldId id="280" r:id="rId20"/>
    <p:sldId id="279" r:id="rId21"/>
    <p:sldId id="283" r:id="rId22"/>
    <p:sldId id="288" r:id="rId23"/>
    <p:sldId id="287" r:id="rId24"/>
    <p:sldId id="286" r:id="rId25"/>
    <p:sldId id="284" r:id="rId26"/>
    <p:sldId id="282" r:id="rId27"/>
    <p:sldId id="265" r:id="rId28"/>
    <p:sldId id="281" r:id="rId29"/>
    <p:sldId id="264" r:id="rId30"/>
    <p:sldId id="266" r:id="rId31"/>
    <p:sldId id="270" r:id="rId32"/>
    <p:sldId id="268" r:id="rId33"/>
    <p:sldId id="269" r:id="rId34"/>
    <p:sldId id="336" r:id="rId35"/>
    <p:sldId id="267" r:id="rId36"/>
    <p:sldId id="257" r:id="rId37"/>
    <p:sldId id="259" r:id="rId38"/>
    <p:sldId id="271" r:id="rId39"/>
    <p:sldId id="260" r:id="rId40"/>
    <p:sldId id="277" r:id="rId41"/>
    <p:sldId id="278" r:id="rId42"/>
    <p:sldId id="275" r:id="rId43"/>
    <p:sldId id="276" r:id="rId44"/>
    <p:sldId id="293" r:id="rId45"/>
    <p:sldId id="296" r:id="rId46"/>
    <p:sldId id="274" r:id="rId47"/>
    <p:sldId id="263" r:id="rId48"/>
    <p:sldId id="297" r:id="rId49"/>
    <p:sldId id="294" r:id="rId50"/>
    <p:sldId id="295" r:id="rId51"/>
    <p:sldId id="291" r:id="rId52"/>
    <p:sldId id="292" r:id="rId53"/>
    <p:sldId id="273" r:id="rId54"/>
    <p:sldId id="290" r:id="rId55"/>
    <p:sldId id="315" r:id="rId56"/>
    <p:sldId id="300" r:id="rId57"/>
    <p:sldId id="303" r:id="rId58"/>
    <p:sldId id="313" r:id="rId59"/>
    <p:sldId id="312" r:id="rId60"/>
    <p:sldId id="309" r:id="rId61"/>
    <p:sldId id="311" r:id="rId62"/>
    <p:sldId id="310" r:id="rId63"/>
    <p:sldId id="308" r:id="rId64"/>
    <p:sldId id="307" r:id="rId65"/>
    <p:sldId id="306" r:id="rId66"/>
    <p:sldId id="305" r:id="rId67"/>
    <p:sldId id="304" r:id="rId68"/>
    <p:sldId id="272" r:id="rId69"/>
    <p:sldId id="302" r:id="rId70"/>
    <p:sldId id="301" r:id="rId71"/>
    <p:sldId id="299" r:id="rId72"/>
    <p:sldId id="298" r:id="rId73"/>
    <p:sldId id="262" r:id="rId74"/>
    <p:sldId id="289" r:id="rId75"/>
    <p:sldId id="326" r:id="rId76"/>
    <p:sldId id="346" r:id="rId77"/>
    <p:sldId id="344" r:id="rId7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3RAmG6h0J1Z+BFG4GkIvQ" hashData="S1wlOopeuIme/2noOvyGfvOYNw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7" name="Picture 2" descr="http://1.bp.blogspot.com/-pppCjymM2bk/TsJNfHwPVBI/AAAAAAAAlW4/JtS84NxP7iY/s640/fondo+navidad+azul1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6" descr="_helen_051112"/>
          <p:cNvPicPr>
            <a:picLocks noChangeAspect="1" noChangeArrowheads="1" noCrop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4444511"/>
            <a:ext cx="1625594" cy="1306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66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571480"/>
            <a:ext cx="2119304" cy="2119304"/>
          </a:xfrm>
          <a:prstGeom prst="rect">
            <a:avLst/>
          </a:prstGeom>
          <a:noFill/>
        </p:spPr>
      </p:pic>
      <p:pic>
        <p:nvPicPr>
          <p:cNvPr id="11" name="Picture 38" descr="papa002"/>
          <p:cNvPicPr>
            <a:picLocks noChangeAspect="1" noChangeArrowheads="1" noCrop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357158" y="5143512"/>
            <a:ext cx="9906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D8EAF-08B3-4853-A84E-085BE3CB05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DB6CE-C807-46EC-8366-98D499E902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6D4154-6F19-4492-8FE9-6F3A205CBF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B5633-0290-43C8-802E-760F7E6E6F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08352-E901-4B67-B259-8634C2D4CC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DC6A9-FA24-483D-9B4D-66B247175F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EEEA4F-1E01-4859-825B-8689BCD433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2445B-3969-444A-91E7-652DA8D5A3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9D057-830F-4294-8110-C2470E0A20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7F03A-6159-463C-84DE-F59EFB185B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68E7A-56E0-4291-8044-C975336C4C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9EC34-8AC1-4F6A-9D73-4C8AC50D2FDA}" type="datetimeFigureOut">
              <a:rPr lang="es-ES" smtClean="0"/>
              <a:pPr/>
              <a:t>28/12/2013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A2D8-E4F3-45A2-9B08-11F317A03BB9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7" name="Picture 2" descr="http://1.bp.blogspot.com/-pppCjymM2bk/TsJNfHwPVBI/AAAAAAAAlW4/JtS84NxP7iY/s640/fondo+navidad+azul1.pn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1" y="1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6" descr="_helen_051112"/>
          <p:cNvPicPr>
            <a:picLocks noChangeAspect="1" noChangeArrowheads="1" noCrop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858148" y="4444511"/>
            <a:ext cx="1625594" cy="1306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8" descr="papa002"/>
          <p:cNvPicPr>
            <a:picLocks noChangeAspect="1" noChangeArrowheads="1" noCrop="1"/>
          </p:cNvPicPr>
          <p:nvPr userDrawn="1"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428596" y="5072074"/>
            <a:ext cx="9906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690" name="Picture 2" descr="http://public.bn1303.livefilestore.com/y2pKaxdU-zQ7hJ8t6nUGN60SxtWk3Jqbq0RLslkX7JIjquztKebdwUdR1w_LGtQiOf21ULOCejHWVr3gdF-pp58SukvA4_hitp-8wHzWKIgM7E/jajajaaaaaa3gp.gif?rdrts=62817682"/>
          <p:cNvPicPr>
            <a:picLocks noChangeAspect="1" noChangeArrowheads="1" noCrop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7215206" y="642918"/>
            <a:ext cx="2143108" cy="214310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CC66677-4F77-46C3-BD25-A01B41BDF2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jpeg"/><Relationship Id="rId7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gif"/><Relationship Id="rId11" Type="http://schemas.openxmlformats.org/officeDocument/2006/relationships/image" Target="../media/image13.gif"/><Relationship Id="rId5" Type="http://schemas.openxmlformats.org/officeDocument/2006/relationships/image" Target="../media/image8.gif"/><Relationship Id="rId10" Type="http://schemas.openxmlformats.org/officeDocument/2006/relationships/image" Target="../media/image5.gif"/><Relationship Id="rId4" Type="http://schemas.openxmlformats.org/officeDocument/2006/relationships/image" Target="../media/image7.gif"/><Relationship Id="rId9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8.gif"/><Relationship Id="rId5" Type="http://schemas.openxmlformats.org/officeDocument/2006/relationships/image" Target="../media/image4.gif"/><Relationship Id="rId4" Type="http://schemas.openxmlformats.org/officeDocument/2006/relationships/image" Target="../media/image87.gif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http://1.bp.blogspot.com/-sUcTyC5Uuwg/UMjDW1_ws3I/AAAAAAAACG0/arJt9tDpKtM/s1600/mu%C3%B1eco+de+niev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43174" y="5072074"/>
            <a:ext cx="29289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Chistes de Navidad</a:t>
            </a:r>
            <a:endParaRPr lang="es-ES" sz="36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113668" name="Picture 4" descr="http://www.gifs-animados.es/gifs-imagenes/m/munecos-de-nieve/gifs-animados-munecos-de-nieve-010531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72166" y="3929066"/>
            <a:ext cx="3156376" cy="2667138"/>
          </a:xfrm>
          <a:prstGeom prst="rect">
            <a:avLst/>
          </a:prstGeom>
          <a:noFill/>
        </p:spPr>
      </p:pic>
      <p:pic>
        <p:nvPicPr>
          <p:cNvPr id="113670" name="Picture 6" descr="http://www.gifsanimadosjas.com/gifs/muneco_nieve_bufanda_roja_izquierd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4714884"/>
            <a:ext cx="2170080" cy="1757367"/>
          </a:xfrm>
          <a:prstGeom prst="rect">
            <a:avLst/>
          </a:prstGeom>
          <a:noFill/>
        </p:spPr>
      </p:pic>
      <p:pic>
        <p:nvPicPr>
          <p:cNvPr id="8" name="Picture 46" descr="nieve nuev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14678" y="714356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6" descr="nieve nuev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143372" y="714356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nieve nuev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86116" y="1357298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6" descr="nieve nuev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714612" y="2928934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6" descr="nieve nuev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857356" y="2071678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6" descr="nieve nuev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428992" y="1500174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1785918" y="6286520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creado por Helen</a:t>
            </a:r>
            <a:endParaRPr lang="es-ES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16" name="Picture 6" descr="_helen_051112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358082" y="2672576"/>
            <a:ext cx="1339842" cy="10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6" descr="nieve nuev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786050" y="500042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6" descr="nieve nuev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14876" y="2714620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00892" y="5429264"/>
            <a:ext cx="1500198" cy="111024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3" name="Picture 48" descr="nieve nueva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71802" y="1571612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9" descr="nieve nueva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71670" y="1142984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50" descr="nieve nueva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14942" y="1643050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8" descr="nieve nueva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72132" y="714356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9" descr="nieve nueva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7224" y="1357298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50" descr="nieve nueva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00100" y="3357562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8" descr="papa00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158" y="214290"/>
            <a:ext cx="929199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gifsanimados.de/img-gifsanimados.de/r/risa/risa-3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85786" y="2428868"/>
            <a:ext cx="928694" cy="1360341"/>
          </a:xfrm>
          <a:prstGeom prst="rect">
            <a:avLst/>
          </a:prstGeom>
          <a:noFill/>
        </p:spPr>
      </p:pic>
      <p:pic>
        <p:nvPicPr>
          <p:cNvPr id="30" name="Picture 2" descr="http://gifsanimados.de/img-gifsanimados.de/r/risa/risa-3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358082" y="571480"/>
            <a:ext cx="928694" cy="136034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  <p:sndAc>
      <p:stSnd loop="1">
        <p:snd r:embed="rId2" name="Villancicos Instrumentales - Melodico - Blanca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sieryjavierhumorgrafico.files.wordpress.com/2013/12/postal-navidad-belen-201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57356" y="1882462"/>
            <a:ext cx="5429288" cy="447549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" name="Picture 6" descr="_helen_0511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48" y="4444511"/>
            <a:ext cx="1625594" cy="1306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chistes21.com/img/chistes/4365_adelgaz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1928802"/>
            <a:ext cx="5214974" cy="442915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UKllenc9XIU/UYYhEljT_II/AAAAAAAABY4/3wPhlhn_7Vg/s1600/chiste+2.jpg"/>
          <p:cNvPicPr>
            <a:picLocks noChangeAspect="1" noChangeArrowheads="1"/>
          </p:cNvPicPr>
          <p:nvPr/>
        </p:nvPicPr>
        <p:blipFill>
          <a:blip r:embed="rId3"/>
          <a:srcRect t="1786"/>
          <a:stretch>
            <a:fillRect/>
          </a:stretch>
        </p:blipFill>
        <p:spPr bwMode="auto">
          <a:xfrm>
            <a:off x="1857356" y="2357430"/>
            <a:ext cx="5546185" cy="392909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3.bp.blogspot.com/_zbhfSuE9HoI/TQ-a-lbRJeI/AAAAAAAAAaM/qIu0uYG6iuU/s320/0k0152-9_navidad-graciosa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428736"/>
            <a:ext cx="4643470" cy="528641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s://lh3.googleusercontent.com/-gpKt1szzoY4/UG9lfONblXI/AAAAAAAAAD0/v7z6VuhvibM/s640/blogger-image--10023399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357430"/>
            <a:ext cx="5881686" cy="30327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kravitz.files.wordpress.com/2010/05/feliz-ano-nuevo-may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714488"/>
            <a:ext cx="5072098" cy="42862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www.chistes21.com/img/chistes/6066_no-se-suspen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357298"/>
            <a:ext cx="5214974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http://2.bp.blogspot.com/-xHI7TsKWCDo/UrOgtvDICmI/AAAAAAAAFe0/w9i6-qfWak4/s1600/Chistes+Con+Im%C3%A1genes+Para+Re%C3%ADrse+Sin+Parar+Parte+2(1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28794" y="1643066"/>
            <a:ext cx="5357850" cy="507208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s://fbcdn-sphotos-f-a.akamaihd.net/hphotos-ak-ash4/q71/1471353_698718236828582_1965154526_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14546" y="1390658"/>
            <a:ext cx="4572032" cy="54673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sphotos-g.ak.fbcdn.net/hphotos-ak-snc7/s480x480/400478_256046767831660_73813395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8787" y="1714488"/>
            <a:ext cx="5196419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sphotos-g.ak.fbcdn.net/hphotos-ak-ash4/224303_393185470735857_1230379102_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00232" y="1643050"/>
            <a:ext cx="5291130" cy="42148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iratxepikaza.files.wordpress.com/2013/03/chiste-oroz-jubilac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000240"/>
            <a:ext cx="5616385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el-trastero.eu/caddie/images/Chistes-2014-0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00232" y="1174601"/>
            <a:ext cx="5000660" cy="568339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es.docsity.com/noticias/wp-content/uploads/2013/11/6069_regalos-reale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71670" y="1643050"/>
            <a:ext cx="5143536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risasinmas.com/wp-content/uploads/2012/05/feliz-navidad-rsm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00232" y="2000240"/>
            <a:ext cx="5286412" cy="42862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mageneschistosas.co/wp-content/uploads/2013/12/imagenes-chistosas-para-navidad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643050"/>
            <a:ext cx="4857784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otochiste.com/wp-content/uploads/2013/12/chistes-navidad-diferencias-hombre-muje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28794" y="1571612"/>
            <a:ext cx="5572164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mg139.imagenar.com/139/467a88d4/d77d81cb/papa-noel-diverti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643050"/>
            <a:ext cx="5214974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http://navidad.es/wp-content/uploads/2011/01/rey-mago-gp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446453"/>
            <a:ext cx="5143536" cy="52353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http://2.bp.blogspot.com/_lyTuFw4leQw/SygI_rNV-CI/AAAAAAAAUBc/Z9JgLV5E-LA/s320/chiste-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571612"/>
            <a:ext cx="5143536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m1.paperblog.com/i/159/1592178/humor-postales-divertidas-navidad-L-yiKEZs.jpeg"/>
          <p:cNvPicPr>
            <a:picLocks noChangeAspect="1" noChangeArrowheads="1"/>
          </p:cNvPicPr>
          <p:nvPr/>
        </p:nvPicPr>
        <p:blipFill>
          <a:blip r:embed="rId2"/>
          <a:srcRect r="2564" b="5970"/>
          <a:stretch>
            <a:fillRect/>
          </a:stretch>
        </p:blipFill>
        <p:spPr bwMode="auto">
          <a:xfrm>
            <a:off x="1928794" y="1785926"/>
            <a:ext cx="5429288" cy="45005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nonperfect.files.wordpress.com/2009/12/061212-probador-feli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500174"/>
            <a:ext cx="5579934" cy="40005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garbanso.files.wordpress.com/2010/12/chistes-graficos-el-granjer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500174"/>
            <a:ext cx="5357850" cy="47149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2.bp.blogspot.com/-PqAP2s9MBH4/TbrdUpiFP3I/AAAAAAAAA1Y/TA6YfprcVhg/s1600/chistes+grafi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500174"/>
            <a:ext cx="5214974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1.bp.blogspot.com/_GJBxK5jtT6o/TVC7_V6GDrI/AAAAAAAAAAY/jgD6wQteHP0/s1600/chiste-0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3108" y="1571612"/>
            <a:ext cx="5143536" cy="48577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43.tinypic.com/vnnsl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571612"/>
            <a:ext cx="5572163" cy="507209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memesydesmotivaciones.net/wp-content/uploads/2012/09/chistes-cortos-y-bueno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928802"/>
            <a:ext cx="5000660" cy="40719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2.bp.blogspot.com/-vblhzkxjz0g/UHdvKH3bzqI/AAAAAAAAOpc/C7FP3FN3FLc/s1600/Nuevas+Imagenes+Muy+Graciosas+Para+Octubre+2012+%25286%252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71670" y="1500174"/>
            <a:ext cx="5214974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imagenesparafacebook.net/wp-content/uploads/2013/11/07f89__frases-graciosas-pavo-navidad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57356" y="1571612"/>
            <a:ext cx="5500726" cy="48577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http://navidad.es/wp-content/uploads/2012/03/proteccion-animales-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500174"/>
            <a:ext cx="5286412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://www.risasinmas.com/wp-content/uploads/2013/12/Antes-y-despues-de-las-navidade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357422" y="1785926"/>
            <a:ext cx="3898932" cy="47977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chusticieros.com/wp-content/uploads/2009/12/11_po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602738"/>
            <a:ext cx="5000660" cy="52552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nocturnar.com/forum/attachments/humor/75193d1353772643-imagenes-chistosas-de-navidad-santo_clos_cocacola_z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643050"/>
            <a:ext cx="5214974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o7.metroflog.com/536/62/9/194962536_EMNQRUIUXSGBRQ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714488"/>
            <a:ext cx="4500594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fotoshumor.com/carpeta/1/original/965871374010257-chistes-grafico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71670" y="1428736"/>
            <a:ext cx="5214974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agenes-animadas.org/wp-content/uploads/2013/12/imagenes-divertidas-de-navidad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00232" y="1928802"/>
            <a:ext cx="5214974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1.bp.blogspot.com/-LMeSDEt2aX0/T4B2XvbTYhI/AAAAAAAAHcE/VvMmoZ4zWOc/s640/chiste-de-polli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500174"/>
            <a:ext cx="5286412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chistes21.com/img/chistes/6799_aniversa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643050"/>
            <a:ext cx="5000660" cy="5214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p1.trrsf.com/image/fget/cf/619/464/images.terra.com/2013/01/12/chiste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00232" y="1785926"/>
            <a:ext cx="5286412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2.bp.blogspot.com/-ULm5qgGIfzw/UaoOANTmw8I/AAAAAAAAAJU/K2nQXq5sRSQ/s1600/969011_338659059595191_1197267147_n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71670" y="1643050"/>
            <a:ext cx="5072098" cy="48577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humorspain.com/nuevo/galeria/10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3108" y="1214422"/>
            <a:ext cx="5072098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2.bp.blogspot.com/-mwmxstr6CuU/UNZJoGJBOPI/AAAAAAAABFo/8sFdcF164UQ/s1600/DEJAM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57356" y="1785926"/>
            <a:ext cx="5357810" cy="40719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topjaja.com/sites/default/files/styles/node_image/public/jaja/chistesit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71670" y="1857364"/>
            <a:ext cx="5214974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4.bp.blogspot.com/_yv1e5YUot1E/SS8BPLW2ArI/AAAAAAAARHM/z--HyF2IU64/s400/ELMER+TARJET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00232" y="1928802"/>
            <a:ext cx="5286412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808.imageshack.us/img808/2509/esper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714488"/>
            <a:ext cx="5072098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4.bp.blogspot.com/-19ow_njSlyY/TpkAJVsqnYI/AAAAAAAAAkk/BKC_eM7JD5U/s1600/cepillo-pa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0930" y="1928802"/>
            <a:ext cx="5092838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http://3.bp.blogspot.com/_EKImKCCi_hc/TRTfTCQwzXI/AAAAAAAAFcM/r0Hu7By9PZM/s400/chistes-graficos-rompecabezas-de-navidad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14546" y="1714488"/>
            <a:ext cx="5000660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2.bp.blogspot.com/--I326Ivet6U/ULLyskstfRI/AAAAAAAABwI/UggyQuUzm7Y/s1600/ba%C3%B1o+public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56178" y="1714488"/>
            <a:ext cx="5278039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psicoterapia3.files.wordpress.com/2013/12/cenac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71670" y="1714488"/>
            <a:ext cx="5143536" cy="47149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el-trastero.eu/caddie/images/Chistes-2012-0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85984" y="1115959"/>
            <a:ext cx="4143404" cy="574204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www.hockeyloyola.com/Temporada%202012-2013/fotos/reyesma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071546"/>
            <a:ext cx="4857784" cy="56197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40formasdeintimidad.files.wordpress.com/2009/01/comic-mikebonales-papa-noel-3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714488"/>
            <a:ext cx="4929222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api.ning.com/files/37Ss1GMnlxzyiVaGHS94d2uSXdfLUzm4EsjKgtTY1JajThMqlfheOCMgFCljpYDM5NXf761I6iHZooqtBVKmNRiN04a3eASF/ReyesMa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357298"/>
            <a:ext cx="5214974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sp7.fotolog.com/photo/39/25/79/nitedigoquiensoy/1231174046661_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14546" y="1785926"/>
            <a:ext cx="5000660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sphotos-g.ak.fbcdn.net/hphotos-ak-prn1/14506_466441830059709_15046259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785926"/>
            <a:ext cx="5143536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foto.rollito.eu/wp-content/themes/itheme2/themify/img.php?src=http://foto.rollito.eu/wp-content/uploads/2013/03/1364132084.jpg&amp;w=593&amp;h=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28794" y="1928802"/>
            <a:ext cx="5357850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gentealternativa.galeon.com/images/reyesma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905870"/>
            <a:ext cx="5786478" cy="39520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blogs.deia.com/asteero/files/2013/01/Reyes_Magos_Hambriento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85918" y="1643050"/>
            <a:ext cx="5429288" cy="47149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1.bp.blogspot.com/--s9PTNsR3Xk/UMtosXx7P5I/AAAAAAAAH1I/p48RxoojoMQ/s640/Carta+a+los+reye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28728" y="1643050"/>
            <a:ext cx="5715000" cy="381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ebalia.com/uploads/contenidos_usrs/originales/394866_reyes_magos_20120102131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071678"/>
            <a:ext cx="5643602" cy="42862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www.tujefetevigila.net/Chistes%20graficos/CABR_0_CAMEL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428736"/>
            <a:ext cx="5443534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venevista.com/media/1/20070107-reyes015_colo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500150"/>
            <a:ext cx="5214974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3.bp.blogspot.com/_TT4UR0rwJH8/TLITW7bhzgI/AAAAAAAAAaA/F4QdQ4fVjNY/s1600/escanear001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14480" y="1857364"/>
            <a:ext cx="5572164" cy="42148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2.bp.blogspot.com/_rbOrkFUxA8Q/TRYN_bpU50I/AAAAAAAABko/mb266vse1yU/s1600/los%2Breyes%2Bmagos%2By%2Bla%2Bcrisi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14546" y="1428736"/>
            <a:ext cx="4929222" cy="4967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chistesbuenos.files.wordpress.com/2008/09/chiste_corto_portada.jpg?w=4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428736"/>
            <a:ext cx="5214974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spd.fotolog.com/photo/45/36/49/ispelandia/1199639190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571612"/>
            <a:ext cx="5286412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sphotos-d.ak.fbcdn.net/hphotos-ak-ash3/s480x480/548600_570247826323586_45512909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428736"/>
            <a:ext cx="5429288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lh6.ggpht.com/-zZ0rFfrWzro/TvnpTE3MFLI/AAAAAAAAHu8/GW9FSDfGppQ/Christmas_Kings_OC%25255B800x600%25255Dwtmk_thumb%25255B1%25255D.jpg?imgmax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428737"/>
            <a:ext cx="5429288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sphotos-c.ak.fbcdn.net/hphotos-ak-prn1/68596_537278776290322_1067757867_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43042" y="1500174"/>
            <a:ext cx="6000792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zOakNDvVt0Q/UfXIWMD_73I/AAAAAAAAFNo/5cLpLyOP6bk/s1600/CHISTES.Y-OCIOCIDAD-VIOLADO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85918" y="1283076"/>
            <a:ext cx="5429288" cy="50748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chistesgraficos.com.net.gt/images/5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85918" y="1357298"/>
            <a:ext cx="5572164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frasesenimagenes.net/wp-content/uploads/2013/11/comentarios-de-feliz-anio-nuevo-3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500174"/>
            <a:ext cx="5500726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45.tinypic.com/144cn6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_helen_051112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5643578"/>
            <a:ext cx="1285852" cy="1033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14" name="Picture 2" descr="http://public.bn1303.livefilestore.com/y2pKaxdU-zQ7hJ8t6nUGN60SxtWk3Jqbq0RLslkX7JIjquztKebdwUdR1w_LGtQiOf21ULOCejHWVr3gdF-pp58SukvA4_hitp-8wHzWKIgM7E/jajajaaaaaa3gp.gif?rdrts=6281768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1643050"/>
            <a:ext cx="1571636" cy="1614704"/>
          </a:xfrm>
          <a:prstGeom prst="rect">
            <a:avLst/>
          </a:prstGeom>
          <a:noFill/>
        </p:spPr>
      </p:pic>
      <p:pic>
        <p:nvPicPr>
          <p:cNvPr id="5" name="Picture 2" descr="http://public.bn1303.livefilestore.com/y2pKaxdU-zQ7hJ8t6nUGN60SxtWk3Jqbq0RLslkX7JIjquztKebdwUdR1w_LGtQiOf21ULOCejHWVr3gdF-pp58SukvA4_hitp-8wHzWKIgM7E/jajajaaaaaa3gp.gif?rdrts=6281768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3427042"/>
            <a:ext cx="1357322" cy="139451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  <p:sndAc>
      <p:stSnd loop="1">
        <p:snd r:embed="rId2" name="054 - Leuk gelu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67</Words>
  <Application>Microsoft Office PowerPoint</Application>
  <PresentationFormat>Presentación en pantalla (4:3)</PresentationFormat>
  <Paragraphs>30</Paragraphs>
  <Slides>75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75</vt:i4>
      </vt:variant>
    </vt:vector>
  </HeadingPairs>
  <TitlesOfParts>
    <vt:vector size="78" baseType="lpstr">
      <vt:lpstr>Tema de Office</vt:lpstr>
      <vt:lpstr>1_Diseño predeterminado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Chistes de Navidad</dc:title>
  <dc:creator>Helen</dc:creator>
  <cp:lastModifiedBy>Eleni</cp:lastModifiedBy>
  <cp:revision>58</cp:revision>
  <dcterms:created xsi:type="dcterms:W3CDTF">2013-12-06T18:26:02Z</dcterms:created>
  <dcterms:modified xsi:type="dcterms:W3CDTF">2013-12-28T13:27:44Z</dcterms:modified>
  <cp:category>Humor</cp:category>
  <cp:contentStatus>Final</cp:contentStatus>
</cp:coreProperties>
</file>