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MHYzErqZdEa6KNSXIExyQ==" hashData="n+ocw/TrGhVmCHNBbQOhqvIguK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36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CCD25-A565-4A9F-8644-00144D650273}" type="datetimeFigureOut">
              <a:rPr lang="es-ES" smtClean="0"/>
              <a:t>12/03/2016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9275F-25A6-4DDD-BCD8-A571127104B1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27567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CCD25-A565-4A9F-8644-00144D650273}" type="datetimeFigureOut">
              <a:rPr lang="es-ES" smtClean="0"/>
              <a:t>12/03/2016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9275F-25A6-4DDD-BCD8-A571127104B1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26651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CCD25-A565-4A9F-8644-00144D650273}" type="datetimeFigureOut">
              <a:rPr lang="es-ES" smtClean="0"/>
              <a:t>12/03/2016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9275F-25A6-4DDD-BCD8-A571127104B1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444733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CCD25-A565-4A9F-8644-00144D650273}" type="datetimeFigureOut">
              <a:rPr lang="es-ES" smtClean="0"/>
              <a:t>12/03/2016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9275F-25A6-4DDD-BCD8-A571127104B1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37127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CCD25-A565-4A9F-8644-00144D650273}" type="datetimeFigureOut">
              <a:rPr lang="es-ES" smtClean="0"/>
              <a:t>12/03/2016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9275F-25A6-4DDD-BCD8-A571127104B1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489340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CCD25-A565-4A9F-8644-00144D650273}" type="datetimeFigureOut">
              <a:rPr lang="es-ES" smtClean="0"/>
              <a:t>12/03/2016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9275F-25A6-4DDD-BCD8-A571127104B1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72491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CCD25-A565-4A9F-8644-00144D650273}" type="datetimeFigureOut">
              <a:rPr lang="es-ES" smtClean="0"/>
              <a:t>12/03/2016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9275F-25A6-4DDD-BCD8-A571127104B1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660814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CCD25-A565-4A9F-8644-00144D650273}" type="datetimeFigureOut">
              <a:rPr lang="es-ES" smtClean="0"/>
              <a:t>12/03/2016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9275F-25A6-4DDD-BCD8-A571127104B1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9773386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CCD25-A565-4A9F-8644-00144D650273}" type="datetimeFigureOut">
              <a:rPr lang="es-ES" smtClean="0"/>
              <a:t>12/03/2016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9275F-25A6-4DDD-BCD8-A571127104B1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069015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CCD25-A565-4A9F-8644-00144D650273}" type="datetimeFigureOut">
              <a:rPr lang="es-ES" smtClean="0"/>
              <a:t>12/03/2016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9275F-25A6-4DDD-BCD8-A571127104B1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075646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CCD25-A565-4A9F-8644-00144D650273}" type="datetimeFigureOut">
              <a:rPr lang="es-ES" smtClean="0"/>
              <a:t>12/03/2016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9275F-25A6-4DDD-BCD8-A571127104B1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726392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75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75000"/>
              </a:schemeClr>
            </a:gs>
            <a:gs pos="50000">
              <a:schemeClr val="accent4">
                <a:lumMod val="20000"/>
                <a:lumOff val="80000"/>
              </a:schemeClr>
            </a:gs>
            <a:gs pos="100000">
              <a:schemeClr val="accent4">
                <a:lumMod val="40000"/>
                <a:lumOff val="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FCCD25-A565-4A9F-8644-00144D650273}" type="datetimeFigureOut">
              <a:rPr lang="es-ES" smtClean="0"/>
              <a:t>12/03/2016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49275F-25A6-4DDD-BCD8-A571127104B1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86775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979712" y="1556792"/>
            <a:ext cx="55446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urlz MT" pitchFamily="82" charset="0"/>
              </a:rPr>
              <a:t>Chistes de médicos </a:t>
            </a:r>
            <a:endParaRPr lang="es-ES" sz="5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urlz MT" pitchFamily="82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0352" y="3140968"/>
            <a:ext cx="1944216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9833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2" name="Am I Blue.wav"/>
          </p:stSnd>
        </p:sndAc>
      </p:transition>
    </mc:Choice>
    <mc:Fallback xmlns="">
      <p:transition spd="slow">
        <p:sndAc>
          <p:stSnd loop="1">
            <p:snd r:embed="rId4" name="Am I Blu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327840" y="992664"/>
            <a:ext cx="684076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u="sng" dirty="0" smtClean="0">
                <a:latin typeface="Aharoni" pitchFamily="2" charset="-79"/>
                <a:cs typeface="Aharoni" pitchFamily="2" charset="-79"/>
              </a:rPr>
              <a:t>DIAGNOSTICO</a:t>
            </a:r>
          </a:p>
          <a:p>
            <a:r>
              <a:rPr lang="es-ES" sz="2000" dirty="0" smtClean="0">
                <a:cs typeface="Aharoni" pitchFamily="2" charset="-79"/>
              </a:rPr>
              <a:t>¿Esta usted seguro </a:t>
            </a:r>
            <a:r>
              <a:rPr lang="es-ES" sz="2000" dirty="0" smtClean="0">
                <a:cs typeface="Aharoni" pitchFamily="2" charset="-79"/>
              </a:rPr>
              <a:t> doctor ?,- se </a:t>
            </a:r>
            <a:r>
              <a:rPr lang="es-ES" sz="2000" dirty="0" smtClean="0">
                <a:cs typeface="Aharoni" pitchFamily="2" charset="-79"/>
              </a:rPr>
              <a:t>de casos en que </a:t>
            </a:r>
            <a:r>
              <a:rPr lang="es-ES" sz="2000" dirty="0" smtClean="0">
                <a:cs typeface="Aharoni" pitchFamily="2" charset="-79"/>
              </a:rPr>
              <a:t>los </a:t>
            </a:r>
            <a:r>
              <a:rPr lang="es-ES" sz="2000" dirty="0" smtClean="0">
                <a:cs typeface="Aharoni" pitchFamily="2" charset="-79"/>
              </a:rPr>
              <a:t>medico </a:t>
            </a:r>
            <a:r>
              <a:rPr lang="es-ES" sz="2000" dirty="0" smtClean="0">
                <a:cs typeface="Aharoni" pitchFamily="2" charset="-79"/>
              </a:rPr>
              <a:t>diagnostican erróneamente,-puedo asegurarle  señor  López que mi diagnostico es preciso, además los estudios  indican que usted atraviesa una gestación multípara.</a:t>
            </a:r>
            <a:endParaRPr lang="es-ES" sz="2000" dirty="0">
              <a:cs typeface="Aharoni" pitchFamily="2" charset="-79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327840" y="4365104"/>
            <a:ext cx="684076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u="sng" dirty="0" smtClean="0">
                <a:latin typeface="Aharoni" pitchFamily="2" charset="-79"/>
                <a:cs typeface="Aharoni" pitchFamily="2" charset="-79"/>
              </a:rPr>
              <a:t>CONSULTORIO </a:t>
            </a:r>
          </a:p>
          <a:p>
            <a:r>
              <a:rPr lang="es-ES" sz="2000" dirty="0" smtClean="0">
                <a:cs typeface="Aharoni" pitchFamily="2" charset="-79"/>
              </a:rPr>
              <a:t>Doctor no puedo dormir bien en las noches, vera usted, si me recuesto del lado izquierdo se me sube el hígado y si lo hago del derecho se me sube el riñón, el medico le dice –duerma boca arriba -¡ah no!-¿y por que no?,-por que  se me sube mi marido. </a:t>
            </a:r>
            <a:endParaRPr lang="es-ES" sz="2000" dirty="0">
              <a:cs typeface="Aharoni" pitchFamily="2" charset="-79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2900" y="1988840"/>
            <a:ext cx="3378200" cy="335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6638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971600" y="764704"/>
            <a:ext cx="74888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u="sng" dirty="0" smtClean="0">
                <a:latin typeface="Aharoni" pitchFamily="2" charset="-79"/>
                <a:cs typeface="Aharoni" pitchFamily="2" charset="-79"/>
              </a:rPr>
              <a:t>POS-OPERATORIO</a:t>
            </a:r>
          </a:p>
          <a:p>
            <a:r>
              <a:rPr lang="es-ES" sz="2000" dirty="0" smtClean="0">
                <a:cs typeface="Aharoni" pitchFamily="2" charset="-79"/>
              </a:rPr>
              <a:t>El medico visita a su paciente después de la operación, mientras lo revisa el paciente pregunta. ¿Doctor le parece que quedare bien y podre andar otra vez por la calle?, el medico responde-pero por su puesto que va a andar por la calle si para pagar los gastos de internación y mis honorarios va a tener que vender su casa</a:t>
            </a:r>
            <a:endParaRPr lang="es-ES" sz="2000" dirty="0">
              <a:cs typeface="Aharoni" pitchFamily="2" charset="-79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755576" y="4168120"/>
            <a:ext cx="81369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u="sng" dirty="0" smtClean="0">
                <a:latin typeface="Aharoni" pitchFamily="2" charset="-79"/>
                <a:cs typeface="Aharoni" pitchFamily="2" charset="-79"/>
              </a:rPr>
              <a:t>PEDIATRA</a:t>
            </a:r>
          </a:p>
          <a:p>
            <a:r>
              <a:rPr lang="es-ES" sz="2000" dirty="0" smtClean="0">
                <a:cs typeface="Aharoni" pitchFamily="2" charset="-79"/>
              </a:rPr>
              <a:t>Una señora lleva al bebe a la consulta con el pediatra, el medico observa al niño, lo revisa y dice –a ver señora quítese el sosten,la mujer obedece, después de revisarle los senos, el medico dice- era lo que me temía, el niño esta un poco </a:t>
            </a:r>
            <a:r>
              <a:rPr lang="es-ES" sz="2000" dirty="0" smtClean="0">
                <a:cs typeface="Aharoni" pitchFamily="2" charset="-79"/>
              </a:rPr>
              <a:t>desnutrido </a:t>
            </a:r>
            <a:r>
              <a:rPr lang="es-ES" sz="2000" dirty="0" smtClean="0">
                <a:cs typeface="Aharoni" pitchFamily="2" charset="-79"/>
              </a:rPr>
              <a:t>y es por que usted no tiene leche para alimentarlo,- pero claro que no tengo leche si yo soy su tía.   </a:t>
            </a:r>
            <a:endParaRPr lang="es-ES" sz="2000" u="sng" dirty="0"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96" b="100000" l="0" r="995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65428">
            <a:off x="3670242" y="2746235"/>
            <a:ext cx="1729377" cy="1541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3760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63176" y="836712"/>
            <a:ext cx="842493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u="sng" dirty="0" smtClean="0">
                <a:latin typeface="Aharoni" pitchFamily="2" charset="-79"/>
                <a:cs typeface="Aharoni" pitchFamily="2" charset="-79"/>
              </a:rPr>
              <a:t>DIETA MEDICA</a:t>
            </a:r>
          </a:p>
          <a:p>
            <a:r>
              <a:rPr lang="es-ES" sz="2000" dirty="0" smtClean="0">
                <a:cs typeface="Aharoni" pitchFamily="2" charset="-79"/>
              </a:rPr>
              <a:t>Entra la enfermera al consultorio y le dice al medico-doctor que le servimos de almuerzo al paciente de la habitación </a:t>
            </a:r>
            <a:r>
              <a:rPr lang="es-ES" sz="2000" dirty="0" smtClean="0">
                <a:cs typeface="Aharoni" pitchFamily="2" charset="-79"/>
              </a:rPr>
              <a:t>29-que le preparen </a:t>
            </a:r>
            <a:r>
              <a:rPr lang="es-ES" sz="2000" dirty="0" smtClean="0">
                <a:cs typeface="Aharoni" pitchFamily="2" charset="-79"/>
              </a:rPr>
              <a:t>un bifecito a la plancha con poco aceite, un caldito de pollo sin fideos y de postre una compota de manzanas, la enfermera regresa consternada y le dice al medico- doctor el paciente de la habitación 29 se murió, el medico salta de su sillón-rápido, vaya a la cocina y haga que suspendan el almuerzo  para </a:t>
            </a:r>
            <a:r>
              <a:rPr lang="es-ES" sz="2000" dirty="0" smtClean="0">
                <a:cs typeface="Aharoni" pitchFamily="2" charset="-79"/>
              </a:rPr>
              <a:t> ese  </a:t>
            </a:r>
            <a:r>
              <a:rPr lang="es-ES" sz="2000" dirty="0" smtClean="0">
                <a:cs typeface="Aharoni" pitchFamily="2" charset="-79"/>
              </a:rPr>
              <a:t>paciente.</a:t>
            </a:r>
            <a:endParaRPr lang="es-ES" sz="2000" dirty="0">
              <a:cs typeface="Aharoni" pitchFamily="2" charset="-79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93088" y="4725144"/>
            <a:ext cx="798336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u="sng" dirty="0" smtClean="0">
                <a:latin typeface="Aharoni" pitchFamily="2" charset="-79"/>
                <a:cs typeface="Aharoni" pitchFamily="2" charset="-79"/>
              </a:rPr>
              <a:t>OBEDIENCIA</a:t>
            </a:r>
          </a:p>
          <a:p>
            <a:r>
              <a:rPr lang="es-ES" sz="2000" dirty="0" smtClean="0">
                <a:cs typeface="Aharoni" pitchFamily="2" charset="-79"/>
              </a:rPr>
              <a:t>Una enfermera empujaba una camilla con un paciente por el pasillo del hospital, el paciente </a:t>
            </a:r>
            <a:r>
              <a:rPr lang="es-ES" sz="2000" dirty="0" smtClean="0">
                <a:cs typeface="Aharoni" pitchFamily="2" charset="-79"/>
              </a:rPr>
              <a:t>pregunta-¿A dónde me lleva?,-¿me </a:t>
            </a:r>
            <a:r>
              <a:rPr lang="es-ES" sz="2000" dirty="0" smtClean="0">
                <a:cs typeface="Aharoni" pitchFamily="2" charset="-79"/>
              </a:rPr>
              <a:t>puede dejar en alguna habitación?, la enfermera </a:t>
            </a:r>
            <a:r>
              <a:rPr lang="es-ES" sz="2000" dirty="0" smtClean="0">
                <a:cs typeface="Aharoni" pitchFamily="2" charset="-79"/>
              </a:rPr>
              <a:t>lo  mira asombrada -¡que! No me diga que no escucho al doctor cuando dijo que usted iba a la morgue.</a:t>
            </a:r>
            <a:endParaRPr lang="es-ES" sz="2000" dirty="0">
              <a:cs typeface="Aharoni" pitchFamily="2" charset="-79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66469">
            <a:off x="3086220" y="2827696"/>
            <a:ext cx="2498380" cy="2263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7529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395536" y="1052736"/>
            <a:ext cx="82809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u="sng" dirty="0" smtClean="0">
                <a:latin typeface="Aharoni" pitchFamily="2" charset="-79"/>
                <a:cs typeface="Aharoni" pitchFamily="2" charset="-79"/>
              </a:rPr>
              <a:t>DIETA</a:t>
            </a:r>
          </a:p>
          <a:p>
            <a:r>
              <a:rPr lang="es-ES" sz="2000" dirty="0" smtClean="0">
                <a:cs typeface="Aharoni" pitchFamily="2" charset="-79"/>
              </a:rPr>
              <a:t>El medico le dice a su paciente-Mire señor Gordillo, ya hemos probado todas las dietas y usted no ha reducido su </a:t>
            </a:r>
            <a:r>
              <a:rPr lang="es-ES" sz="2000" dirty="0" smtClean="0">
                <a:cs typeface="Aharoni" pitchFamily="2" charset="-79"/>
              </a:rPr>
              <a:t>peso, por </a:t>
            </a:r>
            <a:r>
              <a:rPr lang="es-ES" sz="2000" dirty="0" smtClean="0">
                <a:cs typeface="Aharoni" pitchFamily="2" charset="-79"/>
              </a:rPr>
              <a:t>el contrario lo ha aumentado, solo me resta una cosa por hacer y es enseñarle a ser bonachón. </a:t>
            </a:r>
            <a:endParaRPr lang="es-ES" sz="2000" dirty="0">
              <a:cs typeface="Aharoni" pitchFamily="2" charset="-79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83568" y="4509120"/>
            <a:ext cx="79928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u="sng" dirty="0" smtClean="0">
                <a:latin typeface="Aharoni" pitchFamily="2" charset="-79"/>
                <a:cs typeface="Aharoni" pitchFamily="2" charset="-79"/>
              </a:rPr>
              <a:t>OBSERVACION</a:t>
            </a:r>
          </a:p>
          <a:p>
            <a:r>
              <a:rPr lang="es-ES" sz="2000" dirty="0" smtClean="0">
                <a:cs typeface="Aharoni" pitchFamily="2" charset="-79"/>
              </a:rPr>
              <a:t>El paciente pregunta a su medico¿digame doctor es grave lo que tengo, el medico-MMmm,-me temo que vamos a tener que hacer una plaquita-¿radiográfica doctor?-no de mármol amigo de mármol.</a:t>
            </a:r>
            <a:endParaRPr lang="es-ES" sz="2000" dirty="0">
              <a:cs typeface="Aharoni" pitchFamily="2" charset="-79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790642"/>
            <a:ext cx="1872208" cy="17184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8381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23528" y="1101224"/>
            <a:ext cx="86044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u="sng" dirty="0" smtClean="0">
                <a:latin typeface="Aharoni" pitchFamily="2" charset="-79"/>
                <a:cs typeface="Aharoni" pitchFamily="2" charset="-79"/>
              </a:rPr>
              <a:t>CONTROL</a:t>
            </a:r>
          </a:p>
          <a:p>
            <a:r>
              <a:rPr lang="es-ES" sz="2000" dirty="0" smtClean="0">
                <a:cs typeface="Aharoni" pitchFamily="2" charset="-79"/>
              </a:rPr>
              <a:t>Señor Ramírez- veo que usted tiene de </a:t>
            </a:r>
            <a:r>
              <a:rPr lang="es-ES" sz="2000" dirty="0" smtClean="0">
                <a:cs typeface="Aharoni" pitchFamily="2" charset="-79"/>
              </a:rPr>
              <a:t>todo y no le falta nada-bueno doctor usted sabe que algo de dinero tengo-quien habla de dinero, usted tiene presión </a:t>
            </a:r>
            <a:r>
              <a:rPr lang="es-ES" sz="2000" dirty="0" smtClean="0">
                <a:cs typeface="Aharoni" pitchFamily="2" charset="-79"/>
              </a:rPr>
              <a:t>alta,reuma,ulsera</a:t>
            </a:r>
            <a:r>
              <a:rPr lang="es-ES" sz="2000" dirty="0" smtClean="0">
                <a:cs typeface="Aharoni" pitchFamily="2" charset="-79"/>
              </a:rPr>
              <a:t> ,colesterol altísimo y su ultima adquisición diabetes. </a:t>
            </a:r>
            <a:endParaRPr lang="es-ES" sz="2000" dirty="0">
              <a:cs typeface="Aharoni" pitchFamily="2" charset="-79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15536" y="4293096"/>
            <a:ext cx="8604448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u="sng" dirty="0" smtClean="0">
                <a:latin typeface="Aharoni" pitchFamily="2" charset="-79"/>
                <a:cs typeface="Aharoni" pitchFamily="2" charset="-79"/>
              </a:rPr>
              <a:t>HISTORIAL MEDICO</a:t>
            </a:r>
          </a:p>
          <a:p>
            <a:r>
              <a:rPr lang="es-ES" sz="2000" dirty="0" smtClean="0">
                <a:cs typeface="Aharoni" pitchFamily="2" charset="-79"/>
              </a:rPr>
              <a:t>El medico revisaba </a:t>
            </a:r>
            <a:r>
              <a:rPr lang="es-ES" sz="2000" dirty="0" smtClean="0">
                <a:cs typeface="Aharoni" pitchFamily="2" charset="-79"/>
              </a:rPr>
              <a:t>los estudios y el examen físico  </a:t>
            </a:r>
            <a:r>
              <a:rPr lang="es-ES" sz="2000" dirty="0" smtClean="0">
                <a:cs typeface="Aharoni" pitchFamily="2" charset="-79"/>
              </a:rPr>
              <a:t>de su paciente,-es imposible, no puede ser ,esto no es real, de ninguna manera </a:t>
            </a:r>
            <a:r>
              <a:rPr lang="es-ES" sz="2000" dirty="0" smtClean="0">
                <a:cs typeface="Aharoni" pitchFamily="2" charset="-79"/>
              </a:rPr>
              <a:t>puede ser así, </a:t>
            </a:r>
            <a:r>
              <a:rPr lang="es-ES" sz="2000" dirty="0" smtClean="0">
                <a:cs typeface="Aharoni" pitchFamily="2" charset="-79"/>
              </a:rPr>
              <a:t>debe de haber una equivocación, mis diagnósticos son exhaustivos y precisos ,el paciente alarmado pregunta,-¿hay algún problema doctor?-es que busco y busco y no le puedo encontrar nada,-amigo usted goza de una salud envidiable.</a:t>
            </a:r>
            <a:r>
              <a:rPr lang="es-ES" dirty="0" smtClean="0">
                <a:cs typeface="Aharoni" pitchFamily="2" charset="-79"/>
              </a:rPr>
              <a:t> </a:t>
            </a:r>
            <a:endParaRPr lang="es-ES" dirty="0">
              <a:cs typeface="Aharoni" pitchFamily="2" charset="-79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302" b="98698" l="1952" r="9804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951159">
            <a:off x="3191749" y="2340999"/>
            <a:ext cx="2048832" cy="2048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2007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483768" y="2852936"/>
            <a:ext cx="41764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atin typeface="Aharoni" pitchFamily="2" charset="-79"/>
                <a:cs typeface="Aharoni" pitchFamily="2" charset="-79"/>
              </a:rPr>
              <a:t>QUE TENGAS UN MARAVILLOSO DIA</a:t>
            </a:r>
            <a:endParaRPr lang="es-ES" sz="28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796136" y="1052736"/>
            <a:ext cx="24482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Diseño :Andrés </a:t>
            </a:r>
            <a:r>
              <a:rPr lang="es-ES" dirty="0" smtClean="0"/>
              <a:t>Vázquez</a:t>
            </a:r>
            <a:endParaRPr lang="es-ES" dirty="0" smtClean="0"/>
          </a:p>
          <a:p>
            <a:endParaRPr lang="es-ES" dirty="0"/>
          </a:p>
          <a:p>
            <a:r>
              <a:rPr lang="es-ES" dirty="0" smtClean="0"/>
              <a:t>Música : Am I Blue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25504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dirty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</TotalTime>
  <Words>618</Words>
  <Application>Microsoft Office PowerPoint</Application>
  <PresentationFormat>Presentación en pantalla (4:3)</PresentationFormat>
  <Paragraphs>27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0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Luffi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Luffi</dc:creator>
  <cp:lastModifiedBy>Luffi</cp:lastModifiedBy>
  <cp:revision>26</cp:revision>
  <dcterms:created xsi:type="dcterms:W3CDTF">2016-03-12T18:10:41Z</dcterms:created>
  <dcterms:modified xsi:type="dcterms:W3CDTF">2016-03-12T23:13:58Z</dcterms:modified>
</cp:coreProperties>
</file>