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8" r:id="rId3"/>
    <p:sldId id="257" r:id="rId4"/>
    <p:sldId id="261" r:id="rId5"/>
    <p:sldId id="263" r:id="rId6"/>
    <p:sldId id="262" r:id="rId7"/>
    <p:sldId id="264" r:id="rId8"/>
    <p:sldId id="265" r:id="rId9"/>
    <p:sldId id="266" r:id="rId10"/>
    <p:sldId id="267" r:id="rId11"/>
    <p:sldId id="275" r:id="rId12"/>
    <p:sldId id="268" r:id="rId13"/>
    <p:sldId id="269" r:id="rId14"/>
    <p:sldId id="274" r:id="rId15"/>
    <p:sldId id="273" r:id="rId16"/>
    <p:sldId id="272" r:id="rId17"/>
    <p:sldId id="259" r:id="rId18"/>
    <p:sldId id="271" r:id="rId19"/>
    <p:sldId id="270" r:id="rId20"/>
    <p:sldId id="260" r:id="rId21"/>
    <p:sldId id="276" r:id="rId22"/>
  </p:sldIdLst>
  <p:sldSz cx="10801350" cy="7334250"/>
  <p:notesSz cx="6858000" cy="9144000"/>
  <p:defaultTextStyle>
    <a:defPPr>
      <a:defRPr lang="es-ES"/>
    </a:defPPr>
    <a:lvl1pPr marL="0" algn="l" defTabSz="103629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1pPr>
    <a:lvl2pPr marL="518145" algn="l" defTabSz="103629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2pPr>
    <a:lvl3pPr marL="1036290" algn="l" defTabSz="103629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3pPr>
    <a:lvl4pPr marL="1554434" algn="l" defTabSz="103629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4pPr>
    <a:lvl5pPr marL="2072579" algn="l" defTabSz="103629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5pPr>
    <a:lvl6pPr marL="2590724" algn="l" defTabSz="103629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6pPr>
    <a:lvl7pPr marL="3108869" algn="l" defTabSz="103629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7pPr>
    <a:lvl8pPr marL="3627013" algn="l" defTabSz="103629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8pPr>
    <a:lvl9pPr marL="4145158" algn="l" defTabSz="103629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US4xxzSvZSs0g5sU3KiNQ==" hashData="7O0SgePs5ZEqou+ceHGYpTs6Qa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0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480" y="-300"/>
      </p:cViewPr>
      <p:guideLst>
        <p:guide orient="horz" pos="2310"/>
        <p:guide pos="340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0101" y="2278372"/>
            <a:ext cx="9181148" cy="157211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20203" y="4156075"/>
            <a:ext cx="7560945" cy="187430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181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362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544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725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907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088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270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1451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ED7BE-06D6-48FE-863B-A46D5A6CFBCB}" type="datetimeFigureOut">
              <a:rPr lang="es-ES" smtClean="0"/>
              <a:t>12/11/2017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6C869-2234-41F7-AE9D-1D48F2E3BD4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019594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ED7BE-06D6-48FE-863B-A46D5A6CFBCB}" type="datetimeFigureOut">
              <a:rPr lang="es-ES" smtClean="0"/>
              <a:t>12/11/2017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6C869-2234-41F7-AE9D-1D48F2E3BD4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81053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53232" y="4712935"/>
            <a:ext cx="9181148" cy="1456664"/>
          </a:xfrm>
        </p:spPr>
        <p:txBody>
          <a:bodyPr anchor="t"/>
          <a:lstStyle>
            <a:lvl1pPr algn="l">
              <a:defRPr sz="45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53232" y="3108568"/>
            <a:ext cx="9181148" cy="1604367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18145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3629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5443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07257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59072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10886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62701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14515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ED7BE-06D6-48FE-863B-A46D5A6CFBCB}" type="datetimeFigureOut">
              <a:rPr lang="es-ES" smtClean="0"/>
              <a:t>12/11/2017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6C869-2234-41F7-AE9D-1D48F2E3BD4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3195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40068" y="1711326"/>
            <a:ext cx="4770596" cy="4840266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90686" y="1711326"/>
            <a:ext cx="4770596" cy="4840266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ED7BE-06D6-48FE-863B-A46D5A6CFBCB}" type="datetimeFigureOut">
              <a:rPr lang="es-ES" smtClean="0"/>
              <a:t>12/11/2017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6C869-2234-41F7-AE9D-1D48F2E3BD4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37062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0068" y="1641718"/>
            <a:ext cx="4772472" cy="684190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18145" indent="0">
              <a:buNone/>
              <a:defRPr sz="2300" b="1"/>
            </a:lvl2pPr>
            <a:lvl3pPr marL="1036290" indent="0">
              <a:buNone/>
              <a:defRPr sz="2000" b="1"/>
            </a:lvl3pPr>
            <a:lvl4pPr marL="1554434" indent="0">
              <a:buNone/>
              <a:defRPr sz="1800" b="1"/>
            </a:lvl4pPr>
            <a:lvl5pPr marL="2072579" indent="0">
              <a:buNone/>
              <a:defRPr sz="1800" b="1"/>
            </a:lvl5pPr>
            <a:lvl6pPr marL="2590724" indent="0">
              <a:buNone/>
              <a:defRPr sz="1800" b="1"/>
            </a:lvl6pPr>
            <a:lvl7pPr marL="3108869" indent="0">
              <a:buNone/>
              <a:defRPr sz="1800" b="1"/>
            </a:lvl7pPr>
            <a:lvl8pPr marL="3627013" indent="0">
              <a:buNone/>
              <a:defRPr sz="1800" b="1"/>
            </a:lvl8pPr>
            <a:lvl9pPr marL="4145158" indent="0">
              <a:buNone/>
              <a:defRPr sz="18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0068" y="2325908"/>
            <a:ext cx="4772472" cy="4225683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486936" y="1641718"/>
            <a:ext cx="4774347" cy="684190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18145" indent="0">
              <a:buNone/>
              <a:defRPr sz="2300" b="1"/>
            </a:lvl2pPr>
            <a:lvl3pPr marL="1036290" indent="0">
              <a:buNone/>
              <a:defRPr sz="2000" b="1"/>
            </a:lvl3pPr>
            <a:lvl4pPr marL="1554434" indent="0">
              <a:buNone/>
              <a:defRPr sz="1800" b="1"/>
            </a:lvl4pPr>
            <a:lvl5pPr marL="2072579" indent="0">
              <a:buNone/>
              <a:defRPr sz="1800" b="1"/>
            </a:lvl5pPr>
            <a:lvl6pPr marL="2590724" indent="0">
              <a:buNone/>
              <a:defRPr sz="1800" b="1"/>
            </a:lvl6pPr>
            <a:lvl7pPr marL="3108869" indent="0">
              <a:buNone/>
              <a:defRPr sz="1800" b="1"/>
            </a:lvl7pPr>
            <a:lvl8pPr marL="3627013" indent="0">
              <a:buNone/>
              <a:defRPr sz="1800" b="1"/>
            </a:lvl8pPr>
            <a:lvl9pPr marL="4145158" indent="0">
              <a:buNone/>
              <a:defRPr sz="18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486936" y="2325908"/>
            <a:ext cx="4774347" cy="4225683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ED7BE-06D6-48FE-863B-A46D5A6CFBCB}" type="datetimeFigureOut">
              <a:rPr lang="es-ES" smtClean="0"/>
              <a:t>12/11/2017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6C869-2234-41F7-AE9D-1D48F2E3BD4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47435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ED7BE-06D6-48FE-863B-A46D5A6CFBCB}" type="datetimeFigureOut">
              <a:rPr lang="es-ES" smtClean="0"/>
              <a:t>12/11/2017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6C869-2234-41F7-AE9D-1D48F2E3BD4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37926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ED7BE-06D6-48FE-863B-A46D5A6CFBCB}" type="datetimeFigureOut">
              <a:rPr lang="es-ES" smtClean="0"/>
              <a:t>12/11/2017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6C869-2234-41F7-AE9D-1D48F2E3BD4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66124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68" y="292012"/>
            <a:ext cx="3553570" cy="1242748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23028" y="292012"/>
            <a:ext cx="6038255" cy="6259579"/>
          </a:xfrm>
        </p:spPr>
        <p:txBody>
          <a:bodyPr/>
          <a:lstStyle>
            <a:lvl1pPr>
              <a:defRPr sz="3600"/>
            </a:lvl1pPr>
            <a:lvl2pPr>
              <a:defRPr sz="3200"/>
            </a:lvl2pPr>
            <a:lvl3pPr>
              <a:defRPr sz="27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40068" y="1534760"/>
            <a:ext cx="3553570" cy="5016831"/>
          </a:xfrm>
        </p:spPr>
        <p:txBody>
          <a:bodyPr/>
          <a:lstStyle>
            <a:lvl1pPr marL="0" indent="0">
              <a:buNone/>
              <a:defRPr sz="1600"/>
            </a:lvl1pPr>
            <a:lvl2pPr marL="518145" indent="0">
              <a:buNone/>
              <a:defRPr sz="1400"/>
            </a:lvl2pPr>
            <a:lvl3pPr marL="1036290" indent="0">
              <a:buNone/>
              <a:defRPr sz="1100"/>
            </a:lvl3pPr>
            <a:lvl4pPr marL="1554434" indent="0">
              <a:buNone/>
              <a:defRPr sz="1000"/>
            </a:lvl4pPr>
            <a:lvl5pPr marL="2072579" indent="0">
              <a:buNone/>
              <a:defRPr sz="1000"/>
            </a:lvl5pPr>
            <a:lvl6pPr marL="2590724" indent="0">
              <a:buNone/>
              <a:defRPr sz="1000"/>
            </a:lvl6pPr>
            <a:lvl7pPr marL="3108869" indent="0">
              <a:buNone/>
              <a:defRPr sz="1000"/>
            </a:lvl7pPr>
            <a:lvl8pPr marL="3627013" indent="0">
              <a:buNone/>
              <a:defRPr sz="1000"/>
            </a:lvl8pPr>
            <a:lvl9pPr marL="4145158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ED7BE-06D6-48FE-863B-A46D5A6CFBCB}" type="datetimeFigureOut">
              <a:rPr lang="es-ES" smtClean="0"/>
              <a:t>12/11/2017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6C869-2234-41F7-AE9D-1D48F2E3BD4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69416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17140" y="5133975"/>
            <a:ext cx="6480810" cy="606095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17140" y="655329"/>
            <a:ext cx="6480810" cy="4400550"/>
          </a:xfrm>
        </p:spPr>
        <p:txBody>
          <a:bodyPr/>
          <a:lstStyle>
            <a:lvl1pPr marL="0" indent="0">
              <a:buNone/>
              <a:defRPr sz="3600"/>
            </a:lvl1pPr>
            <a:lvl2pPr marL="518145" indent="0">
              <a:buNone/>
              <a:defRPr sz="3200"/>
            </a:lvl2pPr>
            <a:lvl3pPr marL="1036290" indent="0">
              <a:buNone/>
              <a:defRPr sz="2700"/>
            </a:lvl3pPr>
            <a:lvl4pPr marL="1554434" indent="0">
              <a:buNone/>
              <a:defRPr sz="2300"/>
            </a:lvl4pPr>
            <a:lvl5pPr marL="2072579" indent="0">
              <a:buNone/>
              <a:defRPr sz="2300"/>
            </a:lvl5pPr>
            <a:lvl6pPr marL="2590724" indent="0">
              <a:buNone/>
              <a:defRPr sz="2300"/>
            </a:lvl6pPr>
            <a:lvl7pPr marL="3108869" indent="0">
              <a:buNone/>
              <a:defRPr sz="2300"/>
            </a:lvl7pPr>
            <a:lvl8pPr marL="3627013" indent="0">
              <a:buNone/>
              <a:defRPr sz="2300"/>
            </a:lvl8pPr>
            <a:lvl9pPr marL="4145158" indent="0">
              <a:buNone/>
              <a:defRPr sz="23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17140" y="5740070"/>
            <a:ext cx="6480810" cy="860755"/>
          </a:xfrm>
        </p:spPr>
        <p:txBody>
          <a:bodyPr/>
          <a:lstStyle>
            <a:lvl1pPr marL="0" indent="0">
              <a:buNone/>
              <a:defRPr sz="1600"/>
            </a:lvl1pPr>
            <a:lvl2pPr marL="518145" indent="0">
              <a:buNone/>
              <a:defRPr sz="1400"/>
            </a:lvl2pPr>
            <a:lvl3pPr marL="1036290" indent="0">
              <a:buNone/>
              <a:defRPr sz="1100"/>
            </a:lvl3pPr>
            <a:lvl4pPr marL="1554434" indent="0">
              <a:buNone/>
              <a:defRPr sz="1000"/>
            </a:lvl4pPr>
            <a:lvl5pPr marL="2072579" indent="0">
              <a:buNone/>
              <a:defRPr sz="1000"/>
            </a:lvl5pPr>
            <a:lvl6pPr marL="2590724" indent="0">
              <a:buNone/>
              <a:defRPr sz="1000"/>
            </a:lvl6pPr>
            <a:lvl7pPr marL="3108869" indent="0">
              <a:buNone/>
              <a:defRPr sz="1000"/>
            </a:lvl7pPr>
            <a:lvl8pPr marL="3627013" indent="0">
              <a:buNone/>
              <a:defRPr sz="1000"/>
            </a:lvl8pPr>
            <a:lvl9pPr marL="4145158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ED7BE-06D6-48FE-863B-A46D5A6CFBCB}" type="datetimeFigureOut">
              <a:rPr lang="es-ES" smtClean="0"/>
              <a:t>12/11/2017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6C869-2234-41F7-AE9D-1D48F2E3BD4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55586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ED7BE-06D6-48FE-863B-A46D5A6CFBCB}" type="datetimeFigureOut">
              <a:rPr lang="es-ES" smtClean="0"/>
              <a:t>12/11/2017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6C869-2234-41F7-AE9D-1D48F2E3BD4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58246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830979" y="293711"/>
            <a:ext cx="2430304" cy="625788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0067" y="293711"/>
            <a:ext cx="7110889" cy="625788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ED7BE-06D6-48FE-863B-A46D5A6CFBCB}" type="datetimeFigureOut">
              <a:rPr lang="es-ES" smtClean="0"/>
              <a:t>12/11/2017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6C869-2234-41F7-AE9D-1D48F2E3BD4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278644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0101" y="2278388"/>
            <a:ext cx="9181148" cy="1572110"/>
          </a:xfrm>
          <a:prstGeom prst="rect">
            <a:avLst/>
          </a:prstGeom>
        </p:spPr>
        <p:txBody>
          <a:bodyPr lIns="103365" tIns="51680" rIns="103365" bIns="51680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20203" y="4156076"/>
            <a:ext cx="7560945" cy="1874309"/>
          </a:xfrm>
          <a:prstGeom prst="rect">
            <a:avLst/>
          </a:prstGeom>
        </p:spPr>
        <p:txBody>
          <a:bodyPr lIns="103365" tIns="51680" rIns="103365" bIns="51680"/>
          <a:lstStyle>
            <a:lvl1pPr marL="0" indent="0" algn="ctr">
              <a:buNone/>
              <a:defRPr/>
            </a:lvl1pPr>
            <a:lvl2pPr marL="516817" indent="0" algn="ctr">
              <a:buNone/>
              <a:defRPr/>
            </a:lvl2pPr>
            <a:lvl3pPr marL="1033640" indent="0" algn="ctr">
              <a:buNone/>
              <a:defRPr/>
            </a:lvl3pPr>
            <a:lvl4pPr marL="1550456" indent="0" algn="ctr">
              <a:buNone/>
              <a:defRPr/>
            </a:lvl4pPr>
            <a:lvl5pPr marL="2067274" indent="0" algn="ctr">
              <a:buNone/>
              <a:defRPr/>
            </a:lvl5pPr>
            <a:lvl6pPr marL="2584104" indent="0" algn="ctr">
              <a:buNone/>
              <a:defRPr/>
            </a:lvl6pPr>
            <a:lvl7pPr marL="3100913" indent="0" algn="ctr">
              <a:buNone/>
              <a:defRPr/>
            </a:lvl7pPr>
            <a:lvl8pPr marL="3617726" indent="0" algn="ctr">
              <a:buNone/>
              <a:defRPr/>
            </a:lvl8pPr>
            <a:lvl9pPr marL="4134549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18673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72" y="293740"/>
            <a:ext cx="9721215" cy="1222376"/>
          </a:xfrm>
          <a:prstGeom prst="rect">
            <a:avLst/>
          </a:prstGeom>
        </p:spPr>
        <p:txBody>
          <a:bodyPr lIns="103365" tIns="51680" rIns="103365" bIns="51680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40072" y="1711326"/>
            <a:ext cx="9721215" cy="4840267"/>
          </a:xfrm>
          <a:prstGeom prst="rect">
            <a:avLst/>
          </a:prstGeom>
        </p:spPr>
        <p:txBody>
          <a:bodyPr lIns="103365" tIns="51680" rIns="103365" bIns="5168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16887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53232" y="4712940"/>
            <a:ext cx="9181148" cy="1456665"/>
          </a:xfrm>
          <a:prstGeom prst="rect">
            <a:avLst/>
          </a:prstGeom>
        </p:spPr>
        <p:txBody>
          <a:bodyPr lIns="103365" tIns="51680" rIns="103365" bIns="51680" anchor="t"/>
          <a:lstStyle>
            <a:lvl1pPr algn="l">
              <a:defRPr sz="45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53232" y="3108572"/>
            <a:ext cx="9181148" cy="1604367"/>
          </a:xfrm>
          <a:prstGeom prst="rect">
            <a:avLst/>
          </a:prstGeom>
        </p:spPr>
        <p:txBody>
          <a:bodyPr lIns="103365" tIns="51680" rIns="103365" bIns="51680" anchor="b"/>
          <a:lstStyle>
            <a:lvl1pPr marL="0" indent="0">
              <a:buNone/>
              <a:defRPr sz="2300"/>
            </a:lvl1pPr>
            <a:lvl2pPr marL="516817" indent="0">
              <a:buNone/>
              <a:defRPr sz="2000"/>
            </a:lvl2pPr>
            <a:lvl3pPr marL="1033640" indent="0">
              <a:buNone/>
              <a:defRPr sz="1800"/>
            </a:lvl3pPr>
            <a:lvl4pPr marL="1550456" indent="0">
              <a:buNone/>
              <a:defRPr sz="1600"/>
            </a:lvl4pPr>
            <a:lvl5pPr marL="2067274" indent="0">
              <a:buNone/>
              <a:defRPr sz="1600"/>
            </a:lvl5pPr>
            <a:lvl6pPr marL="2584104" indent="0">
              <a:buNone/>
              <a:defRPr sz="1600"/>
            </a:lvl6pPr>
            <a:lvl7pPr marL="3100913" indent="0">
              <a:buNone/>
              <a:defRPr sz="1600"/>
            </a:lvl7pPr>
            <a:lvl8pPr marL="3617726" indent="0">
              <a:buNone/>
              <a:defRPr sz="1600"/>
            </a:lvl8pPr>
            <a:lvl9pPr marL="4134549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81485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72" y="293740"/>
            <a:ext cx="9721215" cy="1222376"/>
          </a:xfrm>
          <a:prstGeom prst="rect">
            <a:avLst/>
          </a:prstGeom>
        </p:spPr>
        <p:txBody>
          <a:bodyPr lIns="103365" tIns="51680" rIns="103365" bIns="51680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40071" y="1711326"/>
            <a:ext cx="4770596" cy="4840267"/>
          </a:xfrm>
          <a:prstGeom prst="rect">
            <a:avLst/>
          </a:prstGeom>
        </p:spPr>
        <p:txBody>
          <a:bodyPr lIns="103365" tIns="51680" rIns="103365" bIns="51680"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90689" y="1711326"/>
            <a:ext cx="4770596" cy="4840267"/>
          </a:xfrm>
          <a:prstGeom prst="rect">
            <a:avLst/>
          </a:prstGeom>
        </p:spPr>
        <p:txBody>
          <a:bodyPr lIns="103365" tIns="51680" rIns="103365" bIns="51680"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46280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72" y="293740"/>
            <a:ext cx="9721215" cy="1222376"/>
          </a:xfrm>
          <a:prstGeom prst="rect">
            <a:avLst/>
          </a:prstGeom>
        </p:spPr>
        <p:txBody>
          <a:bodyPr lIns="103365" tIns="51680" rIns="103365" bIns="51680"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0070" y="1641719"/>
            <a:ext cx="4772472" cy="684192"/>
          </a:xfrm>
          <a:prstGeom prst="rect">
            <a:avLst/>
          </a:prstGeom>
        </p:spPr>
        <p:txBody>
          <a:bodyPr lIns="103365" tIns="51680" rIns="103365" bIns="51680" anchor="b"/>
          <a:lstStyle>
            <a:lvl1pPr marL="0" indent="0">
              <a:buNone/>
              <a:defRPr sz="2800" b="1"/>
            </a:lvl1pPr>
            <a:lvl2pPr marL="516817" indent="0">
              <a:buNone/>
              <a:defRPr sz="2300" b="1"/>
            </a:lvl2pPr>
            <a:lvl3pPr marL="1033640" indent="0">
              <a:buNone/>
              <a:defRPr sz="2000" b="1"/>
            </a:lvl3pPr>
            <a:lvl4pPr marL="1550456" indent="0">
              <a:buNone/>
              <a:defRPr sz="1800" b="1"/>
            </a:lvl4pPr>
            <a:lvl5pPr marL="2067274" indent="0">
              <a:buNone/>
              <a:defRPr sz="1800" b="1"/>
            </a:lvl5pPr>
            <a:lvl6pPr marL="2584104" indent="0">
              <a:buNone/>
              <a:defRPr sz="1800" b="1"/>
            </a:lvl6pPr>
            <a:lvl7pPr marL="3100913" indent="0">
              <a:buNone/>
              <a:defRPr sz="1800" b="1"/>
            </a:lvl7pPr>
            <a:lvl8pPr marL="3617726" indent="0">
              <a:buNone/>
              <a:defRPr sz="1800" b="1"/>
            </a:lvl8pPr>
            <a:lvl9pPr marL="4134549" indent="0">
              <a:buNone/>
              <a:defRPr sz="18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0070" y="2325913"/>
            <a:ext cx="4772472" cy="4225683"/>
          </a:xfrm>
          <a:prstGeom prst="rect">
            <a:avLst/>
          </a:prstGeom>
        </p:spPr>
        <p:txBody>
          <a:bodyPr lIns="103365" tIns="51680" rIns="103365" bIns="51680"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486950" y="1641719"/>
            <a:ext cx="4774347" cy="684192"/>
          </a:xfrm>
          <a:prstGeom prst="rect">
            <a:avLst/>
          </a:prstGeom>
        </p:spPr>
        <p:txBody>
          <a:bodyPr lIns="103365" tIns="51680" rIns="103365" bIns="51680" anchor="b"/>
          <a:lstStyle>
            <a:lvl1pPr marL="0" indent="0">
              <a:buNone/>
              <a:defRPr sz="2800" b="1"/>
            </a:lvl1pPr>
            <a:lvl2pPr marL="516817" indent="0">
              <a:buNone/>
              <a:defRPr sz="2300" b="1"/>
            </a:lvl2pPr>
            <a:lvl3pPr marL="1033640" indent="0">
              <a:buNone/>
              <a:defRPr sz="2000" b="1"/>
            </a:lvl3pPr>
            <a:lvl4pPr marL="1550456" indent="0">
              <a:buNone/>
              <a:defRPr sz="1800" b="1"/>
            </a:lvl4pPr>
            <a:lvl5pPr marL="2067274" indent="0">
              <a:buNone/>
              <a:defRPr sz="1800" b="1"/>
            </a:lvl5pPr>
            <a:lvl6pPr marL="2584104" indent="0">
              <a:buNone/>
              <a:defRPr sz="1800" b="1"/>
            </a:lvl6pPr>
            <a:lvl7pPr marL="3100913" indent="0">
              <a:buNone/>
              <a:defRPr sz="1800" b="1"/>
            </a:lvl7pPr>
            <a:lvl8pPr marL="3617726" indent="0">
              <a:buNone/>
              <a:defRPr sz="1800" b="1"/>
            </a:lvl8pPr>
            <a:lvl9pPr marL="4134549" indent="0">
              <a:buNone/>
              <a:defRPr sz="18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486950" y="2325913"/>
            <a:ext cx="4774347" cy="4225683"/>
          </a:xfrm>
          <a:prstGeom prst="rect">
            <a:avLst/>
          </a:prstGeom>
        </p:spPr>
        <p:txBody>
          <a:bodyPr lIns="103365" tIns="51680" rIns="103365" bIns="51680"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41073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72" y="293740"/>
            <a:ext cx="9721215" cy="1222376"/>
          </a:xfrm>
          <a:prstGeom prst="rect">
            <a:avLst/>
          </a:prstGeom>
        </p:spPr>
        <p:txBody>
          <a:bodyPr lIns="103365" tIns="51680" rIns="103365" bIns="51680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986303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00888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134" y="292045"/>
            <a:ext cx="3553570" cy="1242749"/>
          </a:xfrm>
          <a:prstGeom prst="rect">
            <a:avLst/>
          </a:prstGeom>
        </p:spPr>
        <p:txBody>
          <a:bodyPr lIns="103365" tIns="51680" rIns="103365" bIns="51680" anchor="b"/>
          <a:lstStyle>
            <a:lvl1pPr algn="l">
              <a:defRPr sz="23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23028" y="292017"/>
            <a:ext cx="6038255" cy="6259578"/>
          </a:xfrm>
          <a:prstGeom prst="rect">
            <a:avLst/>
          </a:prstGeom>
        </p:spPr>
        <p:txBody>
          <a:bodyPr lIns="103365" tIns="51680" rIns="103365" bIns="51680"/>
          <a:lstStyle>
            <a:lvl1pPr>
              <a:defRPr sz="3600"/>
            </a:lvl1pPr>
            <a:lvl2pPr>
              <a:defRPr sz="32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40134" y="1534795"/>
            <a:ext cx="3553570" cy="5016831"/>
          </a:xfrm>
          <a:prstGeom prst="rect">
            <a:avLst/>
          </a:prstGeom>
        </p:spPr>
        <p:txBody>
          <a:bodyPr lIns="103365" tIns="51680" rIns="103365" bIns="51680"/>
          <a:lstStyle>
            <a:lvl1pPr marL="0" indent="0">
              <a:buNone/>
              <a:defRPr sz="1600"/>
            </a:lvl1pPr>
            <a:lvl2pPr marL="516817" indent="0">
              <a:buNone/>
              <a:defRPr sz="1400"/>
            </a:lvl2pPr>
            <a:lvl3pPr marL="1033640" indent="0">
              <a:buNone/>
              <a:defRPr sz="1200"/>
            </a:lvl3pPr>
            <a:lvl4pPr marL="1550456" indent="0">
              <a:buNone/>
              <a:defRPr sz="1000"/>
            </a:lvl4pPr>
            <a:lvl5pPr marL="2067274" indent="0">
              <a:buNone/>
              <a:defRPr sz="1000"/>
            </a:lvl5pPr>
            <a:lvl6pPr marL="2584104" indent="0">
              <a:buNone/>
              <a:defRPr sz="1000"/>
            </a:lvl6pPr>
            <a:lvl7pPr marL="3100913" indent="0">
              <a:buNone/>
              <a:defRPr sz="1000"/>
            </a:lvl7pPr>
            <a:lvl8pPr marL="3617726" indent="0">
              <a:buNone/>
              <a:defRPr sz="1000"/>
            </a:lvl8pPr>
            <a:lvl9pPr marL="4134549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530683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17144" y="5133976"/>
            <a:ext cx="6480810" cy="606099"/>
          </a:xfrm>
          <a:prstGeom prst="rect">
            <a:avLst/>
          </a:prstGeom>
        </p:spPr>
        <p:txBody>
          <a:bodyPr lIns="103365" tIns="51680" rIns="103365" bIns="51680" anchor="b"/>
          <a:lstStyle>
            <a:lvl1pPr algn="l">
              <a:defRPr sz="23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17144" y="655329"/>
            <a:ext cx="6480810" cy="4400550"/>
          </a:xfrm>
          <a:prstGeom prst="rect">
            <a:avLst/>
          </a:prstGeom>
        </p:spPr>
        <p:txBody>
          <a:bodyPr lIns="103365" tIns="51680" rIns="103365" bIns="51680"/>
          <a:lstStyle>
            <a:lvl1pPr marL="0" indent="0">
              <a:buNone/>
              <a:defRPr sz="3600"/>
            </a:lvl1pPr>
            <a:lvl2pPr marL="516817" indent="0">
              <a:buNone/>
              <a:defRPr sz="3200"/>
            </a:lvl2pPr>
            <a:lvl3pPr marL="1033640" indent="0">
              <a:buNone/>
              <a:defRPr sz="2800"/>
            </a:lvl3pPr>
            <a:lvl4pPr marL="1550456" indent="0">
              <a:buNone/>
              <a:defRPr sz="2300"/>
            </a:lvl4pPr>
            <a:lvl5pPr marL="2067274" indent="0">
              <a:buNone/>
              <a:defRPr sz="2300"/>
            </a:lvl5pPr>
            <a:lvl6pPr marL="2584104" indent="0">
              <a:buNone/>
              <a:defRPr sz="2300"/>
            </a:lvl6pPr>
            <a:lvl7pPr marL="3100913" indent="0">
              <a:buNone/>
              <a:defRPr sz="2300"/>
            </a:lvl7pPr>
            <a:lvl8pPr marL="3617726" indent="0">
              <a:buNone/>
              <a:defRPr sz="2300"/>
            </a:lvl8pPr>
            <a:lvl9pPr marL="4134549" indent="0">
              <a:buNone/>
              <a:defRPr sz="23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17144" y="5740114"/>
            <a:ext cx="6480810" cy="860756"/>
          </a:xfrm>
          <a:prstGeom prst="rect">
            <a:avLst/>
          </a:prstGeom>
        </p:spPr>
        <p:txBody>
          <a:bodyPr lIns="103365" tIns="51680" rIns="103365" bIns="51680"/>
          <a:lstStyle>
            <a:lvl1pPr marL="0" indent="0">
              <a:buNone/>
              <a:defRPr sz="1600"/>
            </a:lvl1pPr>
            <a:lvl2pPr marL="516817" indent="0">
              <a:buNone/>
              <a:defRPr sz="1400"/>
            </a:lvl2pPr>
            <a:lvl3pPr marL="1033640" indent="0">
              <a:buNone/>
              <a:defRPr sz="1200"/>
            </a:lvl3pPr>
            <a:lvl4pPr marL="1550456" indent="0">
              <a:buNone/>
              <a:defRPr sz="1000"/>
            </a:lvl4pPr>
            <a:lvl5pPr marL="2067274" indent="0">
              <a:buNone/>
              <a:defRPr sz="1000"/>
            </a:lvl5pPr>
            <a:lvl6pPr marL="2584104" indent="0">
              <a:buNone/>
              <a:defRPr sz="1000"/>
            </a:lvl6pPr>
            <a:lvl7pPr marL="3100913" indent="0">
              <a:buNone/>
              <a:defRPr sz="1000"/>
            </a:lvl7pPr>
            <a:lvl8pPr marL="3617726" indent="0">
              <a:buNone/>
              <a:defRPr sz="1000"/>
            </a:lvl8pPr>
            <a:lvl9pPr marL="4134549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297272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72" y="293740"/>
            <a:ext cx="9721215" cy="1222376"/>
          </a:xfrm>
          <a:prstGeom prst="rect">
            <a:avLst/>
          </a:prstGeom>
        </p:spPr>
        <p:txBody>
          <a:bodyPr lIns="103365" tIns="51680" rIns="103365" bIns="51680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0072" y="1711326"/>
            <a:ext cx="9721215" cy="4840267"/>
          </a:xfrm>
          <a:prstGeom prst="rect">
            <a:avLst/>
          </a:prstGeom>
        </p:spPr>
        <p:txBody>
          <a:bodyPr vert="eaVert" lIns="103365" tIns="51680" rIns="103365" bIns="5168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861039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830979" y="293752"/>
            <a:ext cx="2430304" cy="6257881"/>
          </a:xfrm>
          <a:prstGeom prst="rect">
            <a:avLst/>
          </a:prstGeom>
        </p:spPr>
        <p:txBody>
          <a:bodyPr vert="eaVert" lIns="103365" tIns="51680" rIns="103365" bIns="51680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0067" y="293752"/>
            <a:ext cx="7110889" cy="6257881"/>
          </a:xfrm>
          <a:prstGeom prst="rect">
            <a:avLst/>
          </a:prstGeom>
        </p:spPr>
        <p:txBody>
          <a:bodyPr vert="eaVert" lIns="103365" tIns="51680" rIns="103365" bIns="5168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56566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40068" y="293710"/>
            <a:ext cx="9721215" cy="1222375"/>
          </a:xfrm>
          <a:prstGeom prst="rect">
            <a:avLst/>
          </a:prstGeom>
        </p:spPr>
        <p:txBody>
          <a:bodyPr vert="horz" lIns="103629" tIns="51814" rIns="103629" bIns="51814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0068" y="1711326"/>
            <a:ext cx="9721215" cy="4840266"/>
          </a:xfrm>
          <a:prstGeom prst="rect">
            <a:avLst/>
          </a:prstGeom>
        </p:spPr>
        <p:txBody>
          <a:bodyPr vert="horz" lIns="103629" tIns="51814" rIns="103629" bIns="51814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40068" y="6797764"/>
            <a:ext cx="2520315" cy="390481"/>
          </a:xfrm>
          <a:prstGeom prst="rect">
            <a:avLst/>
          </a:prstGeom>
        </p:spPr>
        <p:txBody>
          <a:bodyPr vert="horz" lIns="103629" tIns="51814" rIns="103629" bIns="51814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7ED7BE-06D6-48FE-863B-A46D5A6CFBCB}" type="datetimeFigureOut">
              <a:rPr lang="es-ES" smtClean="0"/>
              <a:t>12/11/2017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690461" y="6797764"/>
            <a:ext cx="3420428" cy="390481"/>
          </a:xfrm>
          <a:prstGeom prst="rect">
            <a:avLst/>
          </a:prstGeom>
        </p:spPr>
        <p:txBody>
          <a:bodyPr vert="horz" lIns="103629" tIns="51814" rIns="103629" bIns="51814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740968" y="6797764"/>
            <a:ext cx="2520315" cy="390481"/>
          </a:xfrm>
          <a:prstGeom prst="rect">
            <a:avLst/>
          </a:prstGeom>
        </p:spPr>
        <p:txBody>
          <a:bodyPr vert="horz" lIns="103629" tIns="51814" rIns="103629" bIns="51814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D6C869-2234-41F7-AE9D-1D48F2E3BD4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2763567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xStyles>
    <p:titleStyle>
      <a:lvl1pPr algn="ctr" defTabSz="1036290" rtl="0" eaLnBrk="1" latinLnBrk="0" hangingPunct="1">
        <a:spcBef>
          <a:spcPct val="0"/>
        </a:spcBef>
        <a:buNone/>
        <a:defRPr sz="5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88609" indent="-388609" algn="l" defTabSz="1036290" rtl="0" eaLnBrk="1" latinLnBrk="0" hangingPunct="1">
        <a:spcBef>
          <a:spcPct val="20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841985" indent="-323840" algn="l" defTabSz="1036290" rtl="0" eaLnBrk="1" latinLnBrk="0" hangingPunct="1">
        <a:spcBef>
          <a:spcPct val="20000"/>
        </a:spcBef>
        <a:buFont typeface="Arial" panose="020B0604020202020204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295362" indent="-259072" algn="l" defTabSz="103629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1813507" indent="-259072" algn="l" defTabSz="1036290" rtl="0" eaLnBrk="1" latinLnBrk="0" hangingPunct="1">
        <a:spcBef>
          <a:spcPct val="20000"/>
        </a:spcBef>
        <a:buFont typeface="Arial" panose="020B0604020202020204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31651" indent="-259072" algn="l" defTabSz="1036290" rtl="0" eaLnBrk="1" latinLnBrk="0" hangingPunct="1">
        <a:spcBef>
          <a:spcPct val="20000"/>
        </a:spcBef>
        <a:buFont typeface="Arial" panose="020B0604020202020204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49796" indent="-259072" algn="l" defTabSz="1036290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367941" indent="-259072" algn="l" defTabSz="1036290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886086" indent="-259072" algn="l" defTabSz="1036290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04230" indent="-259072" algn="l" defTabSz="1036290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10362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18145" algn="l" defTabSz="10362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36290" algn="l" defTabSz="10362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54434" algn="l" defTabSz="10362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72579" algn="l" defTabSz="10362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90724" algn="l" defTabSz="10362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108869" algn="l" defTabSz="10362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627013" algn="l" defTabSz="10362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145158" algn="l" defTabSz="10362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40068" y="6678935"/>
            <a:ext cx="2520315" cy="509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3365" tIns="51680" rIns="103365" bIns="51680" numCol="1" anchor="t" anchorCtr="0" compatLnSpc="1">
            <a:prstTxWarp prst="textNoShape">
              <a:avLst/>
            </a:prstTxWarp>
          </a:bodyPr>
          <a:lstStyle>
            <a:lvl1pPr>
              <a:defRPr sz="1600"/>
            </a:lvl1pPr>
          </a:lstStyle>
          <a:p>
            <a:pPr defTabSz="1033640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43052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5pPr>
      <a:lvl6pPr marL="516817"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6pPr>
      <a:lvl7pPr marL="1033640"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7pPr>
      <a:lvl8pPr marL="1550456"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8pPr>
      <a:lvl9pPr marL="2067274"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87617" indent="-387617" algn="l" rtl="0" fontAlgn="base">
        <a:spcBef>
          <a:spcPct val="20000"/>
        </a:spcBef>
        <a:spcAft>
          <a:spcPct val="0"/>
        </a:spcAft>
        <a:buChar char="•"/>
        <a:defRPr sz="3600">
          <a:solidFill>
            <a:schemeClr val="tx1"/>
          </a:solidFill>
          <a:latin typeface="+mn-lt"/>
          <a:ea typeface="+mn-ea"/>
          <a:cs typeface="+mn-cs"/>
        </a:defRPr>
      </a:lvl1pPr>
      <a:lvl2pPr marL="839832" indent="-323014" algn="l" rtl="0" fontAlgn="base">
        <a:spcBef>
          <a:spcPct val="20000"/>
        </a:spcBef>
        <a:spcAft>
          <a:spcPct val="0"/>
        </a:spcAft>
        <a:buChar char="–"/>
        <a:defRPr sz="3200">
          <a:solidFill>
            <a:schemeClr val="tx1"/>
          </a:solidFill>
          <a:latin typeface="+mn-lt"/>
          <a:cs typeface="+mn-cs"/>
        </a:defRPr>
      </a:lvl2pPr>
      <a:lvl3pPr marL="1292055" indent="-258409" algn="l" rtl="0" fontAlgn="base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cs typeface="+mn-cs"/>
        </a:defRPr>
      </a:lvl3pPr>
      <a:lvl4pPr marL="1808865" indent="-258409" algn="l" rtl="0" fontAlgn="base">
        <a:spcBef>
          <a:spcPct val="20000"/>
        </a:spcBef>
        <a:spcAft>
          <a:spcPct val="0"/>
        </a:spcAft>
        <a:buChar char="–"/>
        <a:defRPr sz="2300">
          <a:solidFill>
            <a:schemeClr val="tx1"/>
          </a:solidFill>
          <a:latin typeface="+mn-lt"/>
          <a:cs typeface="+mn-cs"/>
        </a:defRPr>
      </a:lvl4pPr>
      <a:lvl5pPr marL="2325686" indent="-258409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5pPr>
      <a:lvl6pPr marL="2842506" indent="-258409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6pPr>
      <a:lvl7pPr marL="3359319" indent="-258409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7pPr>
      <a:lvl8pPr marL="3876149" indent="-258409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8pPr>
      <a:lvl9pPr marL="4392962" indent="-258409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03364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16817" algn="l" defTabSz="103364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33640" algn="l" defTabSz="103364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50456" algn="l" defTabSz="103364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67274" algn="l" defTabSz="103364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84104" algn="l" defTabSz="103364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100913" algn="l" defTabSz="103364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617726" algn="l" defTabSz="103364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134549" algn="l" defTabSz="103364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5.gi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5.png"/><Relationship Id="rId10" Type="http://schemas.openxmlformats.org/officeDocument/2006/relationships/image" Target="../media/image2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leni\Desktop\Chistes de Medicos-Helen\Diapositiva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4" descr="http://www.gifmania.com/Gif-Animados-Tecnologia/Imagenes-Informatica/Ratones-Ordenador/mano-raton-ordenador-49285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85839" y="5539333"/>
            <a:ext cx="2118004" cy="1368152"/>
          </a:xfrm>
          <a:prstGeom prst="rect">
            <a:avLst/>
          </a:prstGeom>
          <a:noFill/>
        </p:spPr>
      </p:pic>
      <p:pic>
        <p:nvPicPr>
          <p:cNvPr id="1045" name="Picture 21" descr="C:\Users\Eleni\Desktop\ultimo escritorio\bellisima\000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1"/>
          <a:stretch/>
        </p:blipFill>
        <p:spPr bwMode="auto">
          <a:xfrm>
            <a:off x="432123" y="444633"/>
            <a:ext cx="9892444" cy="6462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3513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  <p:sndAc>
          <p:stSnd loop="1">
            <p:snd r:embed="rId2" name="Los_Payos_-_Se_or_Doctor_(mp3.pm).wav"/>
          </p:stSnd>
        </p:sndAc>
      </p:transition>
    </mc:Choice>
    <mc:Fallback>
      <p:transition spd="slow">
        <p:fade/>
        <p:sndAc>
          <p:stSnd loop="1">
            <p:snd r:embed="rId2" name="Los_Payos_-_Se_or_Doctor_(mp3.pm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8" descr="C:\Users\Eleni\Desktop\Chistes de Medicos-Helen\Diapositiva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7364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lh4.ggpht.com/-HpokBzmtp5U/ThclUOTspxI/AAAAAAAAB6U/IktXQt4Grvs/gifsrisasjajaja34_thumb.gif?imgmax=800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0755" y="5251301"/>
            <a:ext cx="1736773" cy="1736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1" descr="C:\Users\Eleni\Desktop\ultimo escritorio\bellisima\000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1"/>
          <a:stretch/>
        </p:blipFill>
        <p:spPr bwMode="auto">
          <a:xfrm>
            <a:off x="432123" y="444632"/>
            <a:ext cx="9865096" cy="6444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6605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7" descr="C:\Users\Eleni\Desktop\Chistes de Medicos-Helen\Diapositiva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7364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lh4.ggpht.com/-HpokBzmtp5U/ThclUOTspxI/AAAAAAAAB6U/IktXQt4Grvs/gifsrisasjajaja34_thumb.gif?imgmax=800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2723" y="5251301"/>
            <a:ext cx="1736773" cy="1736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1" descr="C:\Users\Eleni\Desktop\ultimo escritorio\bellisima\000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1"/>
          <a:stretch/>
        </p:blipFill>
        <p:spPr bwMode="auto">
          <a:xfrm>
            <a:off x="432123" y="444632"/>
            <a:ext cx="9865096" cy="6444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8851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5" descr="C:\Users\Eleni\Desktop\Chistes de Medicos-Helen\Diapositiva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lh4.ggpht.com/-HpokBzmtp5U/ThclUOTspxI/AAAAAAAAB6U/IktXQt4Grvs/gifsrisasjajaja34_thumb.gif?imgmax=800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0517" y="5107285"/>
            <a:ext cx="1736773" cy="1736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1" descr="C:\Users\Eleni\Desktop\ultimo escritorio\bellisima\000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1"/>
          <a:stretch/>
        </p:blipFill>
        <p:spPr bwMode="auto">
          <a:xfrm>
            <a:off x="432123" y="444632"/>
            <a:ext cx="9865096" cy="6444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1" descr="C:\Users\Eleni\Desktop\ultimo escritorio\bellisima\000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1"/>
          <a:stretch/>
        </p:blipFill>
        <p:spPr bwMode="auto">
          <a:xfrm>
            <a:off x="584523" y="597032"/>
            <a:ext cx="9865096" cy="6444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8469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6" descr="C:\Users\Eleni\Desktop\Chistes de Medicos-Helen\Diapositiva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7364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lh4.ggpht.com/-HpokBzmtp5U/ThclUOTspxI/AAAAAAAAB6U/IktXQt4Grvs/gifsrisasjajaja34_thumb.gif?imgmax=800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2803" y="5251301"/>
            <a:ext cx="1736773" cy="1736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1" descr="C:\Users\Eleni\Desktop\ultimo escritorio\bellisima\000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1"/>
          <a:stretch/>
        </p:blipFill>
        <p:spPr bwMode="auto">
          <a:xfrm>
            <a:off x="432123" y="444632"/>
            <a:ext cx="9865096" cy="6444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47084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 descr="C:\Users\Eleni\Desktop\Chistes de Medicos-Helen\Diapositiva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7364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lh4.ggpht.com/-HpokBzmtp5U/ThclUOTspxI/AAAAAAAAB6U/IktXQt4Grvs/gifsrisasjajaja34_thumb.gif?imgmax=800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8547" y="5251301"/>
            <a:ext cx="1736773" cy="1736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1" descr="C:\Users\Eleni\Desktop\ultimo escritorio\bellisima\000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1"/>
          <a:stretch/>
        </p:blipFill>
        <p:spPr bwMode="auto">
          <a:xfrm>
            <a:off x="432123" y="444632"/>
            <a:ext cx="9865096" cy="6444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72078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C:\Users\Eleni\Desktop\Chistes de Medicos-Helen\Diapositiva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7364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lh4.ggpht.com/-HpokBzmtp5U/ThclUOTspxI/AAAAAAAAB6U/IktXQt4Grvs/gifsrisasjajaja34_thumb.gif?imgmax=800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2723" y="5035277"/>
            <a:ext cx="1736773" cy="1736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1" descr="C:\Users\Eleni\Desktop\ultimo escritorio\bellisima\000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1"/>
          <a:stretch/>
        </p:blipFill>
        <p:spPr bwMode="auto">
          <a:xfrm>
            <a:off x="432123" y="444632"/>
            <a:ext cx="9865096" cy="6444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5053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C:\Users\Eleni\Desktop\Chistes de Medicos-Helen\Diapositiva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7364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lh4.ggpht.com/-HpokBzmtp5U/ThclUOTspxI/AAAAAAAAB6U/IktXQt4Grvs/gifsrisasjajaja34_thumb.gif?imgmax=800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4651" y="5251301"/>
            <a:ext cx="1736773" cy="1736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1" descr="C:\Users\Eleni\Desktop\ultimo escritorio\bellisima\000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1"/>
          <a:stretch/>
        </p:blipFill>
        <p:spPr bwMode="auto">
          <a:xfrm>
            <a:off x="432123" y="444632"/>
            <a:ext cx="9865096" cy="6444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4423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C:\Users\Eleni\Desktop\Chistes de Medicos-Helen\Diapositiva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7364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lh4.ggpht.com/-HpokBzmtp5U/ThclUOTspxI/AAAAAAAAB6U/IktXQt4Grvs/gifsrisasjajaja34_thumb.gif?imgmax=800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4531" y="5035277"/>
            <a:ext cx="1736773" cy="1736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1" descr="C:\Users\Eleni\Desktop\ultimo escritorio\bellisima\000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1"/>
          <a:stretch/>
        </p:blipFill>
        <p:spPr bwMode="auto">
          <a:xfrm>
            <a:off x="432123" y="444632"/>
            <a:ext cx="9865096" cy="6444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3348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leni\Desktop\Chistes de Medicos-Helen\Diapositiva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7364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lh4.ggpht.com/-HpokBzmtp5U/ThclUOTspxI/AAAAAAAAB6U/IktXQt4Grvs/gifsrisasjajaja34_thumb.gif?imgmax=800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2094" y="5179293"/>
            <a:ext cx="1736773" cy="1736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1" descr="C:\Users\Eleni\Desktop\ultimo escritorio\bellisima\000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1"/>
          <a:stretch/>
        </p:blipFill>
        <p:spPr bwMode="auto">
          <a:xfrm>
            <a:off x="432123" y="444632"/>
            <a:ext cx="9865096" cy="6444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3278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C:\Users\Eleni\Desktop\Chistes de Medicos-Helen\Diapositiva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7364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lh4.ggpht.com/-HpokBzmtp5U/ThclUOTspxI/AAAAAAAAB6U/IktXQt4Grvs/gifsrisasjajaja34_thumb.gif?imgmax=800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2288" y="5251301"/>
            <a:ext cx="1736773" cy="1736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1" descr="C:\Users\Eleni\Desktop\ultimo escritorio\bellisima\000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1"/>
          <a:stretch/>
        </p:blipFill>
        <p:spPr bwMode="auto">
          <a:xfrm>
            <a:off x="432123" y="444632"/>
            <a:ext cx="9865096" cy="6444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3837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C:\Users\Eleni\Desktop\Chistes de Medicos-Helen\Diapositiva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7364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lh4.ggpht.com/-HpokBzmtp5U/ThclUOTspxI/AAAAAAAAB6U/IktXQt4Grvs/gifsrisasjajaja34_thumb.gif?imgmax=800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8627" y="5179293"/>
            <a:ext cx="1736773" cy="1736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1" descr="C:\Users\Eleni\Desktop\ultimo escritorio\bellisima\000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1"/>
          <a:stretch/>
        </p:blipFill>
        <p:spPr bwMode="auto">
          <a:xfrm>
            <a:off x="432123" y="444632"/>
            <a:ext cx="9865096" cy="6444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6862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Eleni\Desktop\Chistes de Medicos-Helen\Diapositiva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7291"/>
            <a:ext cx="10801350" cy="7441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lh4.ggpht.com/-HpokBzmtp5U/ThclUOTspxI/AAAAAAAAB6U/IktXQt4Grvs/gifsrisasjajaja34_thumb.gif?imgmax=800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8627" y="5107285"/>
            <a:ext cx="1736773" cy="1736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1" descr="C:\Users\Eleni\Desktop\ultimo escritorio\bellisima\000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1"/>
          <a:stretch/>
        </p:blipFill>
        <p:spPr bwMode="auto">
          <a:xfrm>
            <a:off x="432123" y="444632"/>
            <a:ext cx="9865096" cy="6444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12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Eleni\Desktop\Chistes de Medicos-Helen\Diapositiva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lh4.ggpht.com/-HpokBzmtp5U/ThclUOTspxI/AAAAAAAAB6U/IktXQt4Grvs/gifsrisasjajaja34_thumb.gif?imgmax=800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8627" y="5251301"/>
            <a:ext cx="1736773" cy="1736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1" descr="C:\Users\Eleni\Desktop\ultimo escritorio\bellisima\000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1"/>
          <a:stretch/>
        </p:blipFill>
        <p:spPr bwMode="auto">
          <a:xfrm>
            <a:off x="432123" y="444632"/>
            <a:ext cx="9865096" cy="6444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5643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Eleni\Desktop\Chistes de Medicos-Helen\Diapositiva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7364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lh4.ggpht.com/-HpokBzmtp5U/ThclUOTspxI/AAAAAAAAB6U/IktXQt4Grvs/gifsrisasjajaja34_thumb.gif?imgmax=800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0480" y="4963269"/>
            <a:ext cx="1736773" cy="1736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1" descr="C:\Users\Eleni\Desktop\ultimo escritorio\bellisima\000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1"/>
          <a:stretch/>
        </p:blipFill>
        <p:spPr bwMode="auto">
          <a:xfrm>
            <a:off x="432123" y="444632"/>
            <a:ext cx="9865096" cy="6444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77816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C:\Users\Eleni\Desktop\Chistes de Medicos-Helen\Diapositiva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7364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lh4.ggpht.com/-HpokBzmtp5U/ThclUOTspxI/AAAAAAAAB6U/IktXQt4Grvs/gifsrisasjajaja34_thumb.gif?imgmax=800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0715" y="4963269"/>
            <a:ext cx="1736773" cy="1736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1" descr="C:\Users\Eleni\Desktop\ultimo escritorio\bellisima\000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1"/>
          <a:stretch/>
        </p:blipFill>
        <p:spPr bwMode="auto">
          <a:xfrm>
            <a:off x="432123" y="444632"/>
            <a:ext cx="9865096" cy="6444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9988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:\Users\Eleni\Desktop\Chistes de Medicos-Helen\Diapositiva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7364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lh4.ggpht.com/-HpokBzmtp5U/ThclUOTspxI/AAAAAAAAB6U/IktXQt4Grvs/gifsrisasjajaja34_thumb.gif?imgmax=800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3408" y="4243189"/>
            <a:ext cx="1736773" cy="1736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1" descr="C:\Users\Eleni\Desktop\ultimo escritorio\bellisima\000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1"/>
          <a:stretch/>
        </p:blipFill>
        <p:spPr bwMode="auto">
          <a:xfrm>
            <a:off x="432123" y="444632"/>
            <a:ext cx="9865096" cy="6444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6699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C:\Users\Eleni\Desktop\Chistes de Medicos-Helen\Diapositiva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7364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lh4.ggpht.com/-HpokBzmtp5U/ThclUOTspxI/AAAAAAAAB6U/IktXQt4Grvs/gifsrisasjajaja34_thumb.gif?imgmax=800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6739" y="4747245"/>
            <a:ext cx="1736773" cy="1736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1" descr="C:\Users\Eleni\Desktop\ultimo escritorio\bellisima\000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1"/>
          <a:stretch/>
        </p:blipFill>
        <p:spPr bwMode="auto">
          <a:xfrm>
            <a:off x="432123" y="444632"/>
            <a:ext cx="9865096" cy="6444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153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0" descr="C:\Users\Eleni\Desktop\Chistes de Medicos-Helen\Diapositiva2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http://3.bp.blogspot.com/_tMlCLG-LGhI/Svf52QFYyyI/AAAAAAAAACs/2Lg77-hqlFY/s320/C_jajaja_GatoRiendose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7609" y="3667125"/>
            <a:ext cx="2927480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lh4.ggpht.com/-HpokBzmtp5U/ThclUOTspxI/AAAAAAAAB6U/IktXQt4Grvs/gifsrisasjajaja34_thumb.gif?imgmax=800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0435" y="1671002"/>
            <a:ext cx="792088" cy="79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1" descr="C:\Users\Eleni\Desktop\ultimo escritorio\bellisima\000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1"/>
          <a:stretch/>
        </p:blipFill>
        <p:spPr bwMode="auto">
          <a:xfrm>
            <a:off x="432123" y="444632"/>
            <a:ext cx="9865096" cy="6444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27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711353"/>
            <a:ext cx="10801350" cy="244476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03356" tIns="51675" rIns="103356" bIns="51675" anchor="ctr"/>
          <a:lstStyle/>
          <a:p>
            <a:pPr defTabSz="1033548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955806"/>
            <a:ext cx="10801350" cy="537845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3356" tIns="51675" rIns="103356" bIns="51675" anchor="ctr"/>
          <a:lstStyle/>
          <a:p>
            <a:pPr algn="ctr" defTabSz="1033548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40294" y="1"/>
            <a:ext cx="5760720" cy="1670579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037294"/>
            <a:ext cx="10801350" cy="26896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3356" tIns="51675" rIns="103356" bIns="51675">
            <a:spAutoFit/>
          </a:bodyPr>
          <a:lstStyle/>
          <a:p>
            <a:pPr algn="ctr" defTabSz="1033548" fontAlgn="base">
              <a:spcBef>
                <a:spcPct val="50000"/>
              </a:spcBef>
              <a:spcAft>
                <a:spcPct val="0"/>
              </a:spcAft>
            </a:pPr>
            <a:r>
              <a:rPr lang="es-ES" sz="68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54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5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0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50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0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50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50170" y="5052493"/>
            <a:ext cx="3150394" cy="1797130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03356" tIns="51675" rIns="103356" bIns="51675">
            <a:spAutoFit/>
          </a:bodyPr>
          <a:lstStyle/>
          <a:p>
            <a:pPr algn="ctr" defTabSz="1033548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defTabSz="1033548"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60837" y="4482061"/>
            <a:ext cx="2790349" cy="2526243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70597" y="5215470"/>
            <a:ext cx="1440180" cy="1059393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" y="3178208"/>
            <a:ext cx="630079" cy="570441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" y="3748651"/>
            <a:ext cx="630079" cy="570441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" y="4319089"/>
            <a:ext cx="630079" cy="570441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" y="4889530"/>
            <a:ext cx="630079" cy="57044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68602296"/>
      </p:ext>
    </p:extLst>
  </p:cSld>
  <p:clrMapOvr>
    <a:masterClrMapping/>
  </p:clrMapOvr>
  <p:transition spd="slow" advTm="10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16</Words>
  <Application>Microsoft Office PowerPoint</Application>
  <PresentationFormat>Personalizado</PresentationFormat>
  <Paragraphs>2</Paragraphs>
  <Slides>20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2" baseType="lpstr"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Chistes de Medicos</dc:title>
  <dc:creator>Helen VC</dc:creator>
  <cp:lastModifiedBy>Usuario</cp:lastModifiedBy>
  <cp:revision>8</cp:revision>
  <dcterms:created xsi:type="dcterms:W3CDTF">2017-11-11T23:15:16Z</dcterms:created>
  <dcterms:modified xsi:type="dcterms:W3CDTF">2017-11-12T00:50:01Z</dcterms:modified>
</cp:coreProperties>
</file>