
<file path=[Content_Types].xml><?xml version="1.0" encoding="utf-8"?>
<Types xmlns="http://schemas.openxmlformats.org/package/2006/content-types">
  <Default Extension="bin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3" r:id="rId2"/>
  </p:sldMasterIdLst>
  <p:sldIdLst>
    <p:sldId id="291" r:id="rId3"/>
    <p:sldId id="262" r:id="rId4"/>
    <p:sldId id="293" r:id="rId5"/>
    <p:sldId id="278" r:id="rId6"/>
    <p:sldId id="277" r:id="rId7"/>
    <p:sldId id="276" r:id="rId8"/>
    <p:sldId id="270" r:id="rId9"/>
    <p:sldId id="257" r:id="rId10"/>
    <p:sldId id="322" r:id="rId11"/>
    <p:sldId id="295" r:id="rId12"/>
    <p:sldId id="289" r:id="rId13"/>
    <p:sldId id="284" r:id="rId14"/>
    <p:sldId id="288" r:id="rId15"/>
    <p:sldId id="260" r:id="rId16"/>
    <p:sldId id="261" r:id="rId17"/>
    <p:sldId id="263" r:id="rId18"/>
    <p:sldId id="264" r:id="rId19"/>
    <p:sldId id="323" r:id="rId20"/>
    <p:sldId id="267" r:id="rId21"/>
    <p:sldId id="265" r:id="rId22"/>
    <p:sldId id="266" r:id="rId23"/>
    <p:sldId id="269" r:id="rId24"/>
    <p:sldId id="271" r:id="rId25"/>
    <p:sldId id="275" r:id="rId26"/>
    <p:sldId id="280" r:id="rId27"/>
    <p:sldId id="279" r:id="rId28"/>
    <p:sldId id="324" r:id="rId29"/>
    <p:sldId id="282" r:id="rId30"/>
    <p:sldId id="286" r:id="rId31"/>
    <p:sldId id="287" r:id="rId32"/>
    <p:sldId id="258" r:id="rId33"/>
    <p:sldId id="296" r:id="rId34"/>
    <p:sldId id="297" r:id="rId35"/>
    <p:sldId id="298" r:id="rId36"/>
    <p:sldId id="299" r:id="rId37"/>
    <p:sldId id="325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26" r:id="rId47"/>
    <p:sldId id="308" r:id="rId48"/>
    <p:sldId id="309" r:id="rId49"/>
    <p:sldId id="310" r:id="rId50"/>
    <p:sldId id="313" r:id="rId51"/>
    <p:sldId id="320" r:id="rId52"/>
    <p:sldId id="314" r:id="rId53"/>
    <p:sldId id="319" r:id="rId54"/>
    <p:sldId id="315" r:id="rId55"/>
    <p:sldId id="328" r:id="rId56"/>
    <p:sldId id="316" r:id="rId57"/>
    <p:sldId id="317" r:id="rId58"/>
    <p:sldId id="318" r:id="rId59"/>
    <p:sldId id="311" r:id="rId60"/>
    <p:sldId id="312" r:id="rId61"/>
    <p:sldId id="292" r:id="rId62"/>
    <p:sldId id="321" r:id="rId63"/>
  </p:sldIdLst>
  <p:sldSz cx="9144000" cy="5143500" type="screen16x9"/>
  <p:notesSz cx="6858000" cy="9144000"/>
  <p:defaultTextStyle>
    <a:defPPr>
      <a:defRPr lang="es-ES"/>
    </a:defPPr>
    <a:lvl1pPr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56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28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00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7213" indent="1588" algn="l" defTabSz="912813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AES" cryptAlgorithmClass="hash" cryptAlgorithmType="typeAny" cryptAlgorithmSid="14" spinCount="100000" saltData="j+PudZLCmPqvxQEYhbbzqA==" hashData="dnEBgg0SKbj6xg1sEads1EjCNl52oXXMz6tuG4G4YPIn4wB1cfKmE5l6LrLQZMNYxLPyGz7Nk/VH42hxQvf18g=="/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931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210" autoAdjust="0"/>
    <p:restoredTop sz="94660"/>
  </p:normalViewPr>
  <p:slideViewPr>
    <p:cSldViewPr>
      <p:cViewPr>
        <p:scale>
          <a:sx n="60" d="100"/>
          <a:sy n="60" d="100"/>
        </p:scale>
        <p:origin x="480" y="571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230811-F4F5-4A94-B0DF-C31AD824A89B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8D481-0E0A-4778-ACF2-EE7330C53B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1814806-6416-4BF3-9219-78B649FB9778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6EF3FC-045E-41FD-A40F-9DD70390E66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7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31B492-1143-4830-9A1C-F483D615F7FF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E7892B-945D-4EDD-A0DD-02820482FA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900114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473E7C-3CC7-4687-8BF3-ED95F30C62AB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A9378-3907-43AE-AA6A-60757F8F0C2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8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2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B85B66-1895-499B-AB9B-5572E78C2B09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11A84-BEE7-4A8B-AD0B-66B02F178D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B7022-F3AC-4FD4-B1FA-924872C7B695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3D978-49D2-416D-8320-AE04D1504E2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A3A70-CE80-40D0-8DB8-DFD21335813D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18A50F-1BFE-4487-B425-D8BEB2F22A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C03722-AB7D-4022-A8B3-FA4B0B1873DD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1AB282-E853-4F13-A3ED-B93F2E4CEC0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8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2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189" indent="0">
              <a:buNone/>
              <a:defRPr sz="1200"/>
            </a:lvl2pPr>
            <a:lvl3pPr marL="914378" indent="0">
              <a:buNone/>
              <a:defRPr sz="1000"/>
            </a:lvl3pPr>
            <a:lvl4pPr marL="1371566" indent="0">
              <a:buNone/>
              <a:defRPr sz="900"/>
            </a:lvl4pPr>
            <a:lvl5pPr marL="1828754" indent="0">
              <a:buNone/>
              <a:defRPr sz="900"/>
            </a:lvl5pPr>
            <a:lvl6pPr marL="2285943" indent="0">
              <a:buNone/>
              <a:defRPr sz="900"/>
            </a:lvl6pPr>
            <a:lvl7pPr marL="2743132" indent="0">
              <a:buNone/>
              <a:defRPr sz="900"/>
            </a:lvl7pPr>
            <a:lvl8pPr marL="3200320" indent="0">
              <a:buNone/>
              <a:defRPr sz="900"/>
            </a:lvl8pPr>
            <a:lvl9pPr marL="365750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75E26D-7DA9-4778-8F63-6ACA6555493E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AD60A-C814-41AB-AF99-1E18D55B6F3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437B4-84FC-48B6-A2B2-566E154619DB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A6B57A-C1AD-4ADA-B526-D29D7A6464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2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2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67798E-868A-4867-96E8-34662BEB654A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342E6-FA18-4E32-9B21-CAAC4891587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9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11480" indent="0" algn="ctr">
              <a:buNone/>
              <a:defRPr/>
            </a:lvl2pPr>
            <a:lvl3pPr marL="822960" indent="0" algn="ctr">
              <a:buNone/>
              <a:defRPr/>
            </a:lvl3pPr>
            <a:lvl4pPr marL="1234440" indent="0" algn="ctr">
              <a:buNone/>
              <a:defRPr/>
            </a:lvl4pPr>
            <a:lvl5pPr marL="1645920" indent="0" algn="ctr">
              <a:buNone/>
              <a:defRPr/>
            </a:lvl5pPr>
            <a:lvl6pPr marL="2057400" indent="0" algn="ctr">
              <a:buNone/>
              <a:defRPr/>
            </a:lvl6pPr>
            <a:lvl7pPr marL="2468880" indent="0" algn="ctr">
              <a:buNone/>
              <a:defRPr/>
            </a:lvl7pPr>
            <a:lvl8pPr marL="2880360" indent="0" algn="ctr">
              <a:buNone/>
              <a:defRPr/>
            </a:lvl8pPr>
            <a:lvl9pPr marL="329184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 defTabSz="822960"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554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8" tIns="45719" rIns="91438" bIns="4571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38" tIns="45719" rIns="91438" bIns="4571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l" defTabSz="914378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714C1B2-BE8B-4B78-BC45-A361E2EAC43D}" type="datetimeFigureOut">
              <a:rPr lang="es-ES"/>
              <a:pPr>
                <a:defRPr/>
              </a:pPr>
              <a:t>23/08/2024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ctr" defTabSz="914378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38" tIns="45719" rIns="91438" bIns="45719" rtlCol="0" anchor="ctr"/>
          <a:lstStyle>
            <a:lvl1pPr algn="r" defTabSz="914378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2DF53FC-53BC-4B69-893A-22A7BD638CE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1" r:id="rId2"/>
    <p:sldLayoutId id="2147483670" r:id="rId3"/>
    <p:sldLayoutId id="2147483669" r:id="rId4"/>
    <p:sldLayoutId id="2147483668" r:id="rId5"/>
    <p:sldLayoutId id="2147483667" r:id="rId6"/>
    <p:sldLayoutId id="2147483666" r:id="rId7"/>
    <p:sldLayoutId id="2147483665" r:id="rId8"/>
    <p:sldLayoutId id="2147483664" r:id="rId9"/>
    <p:sldLayoutId id="2147483663" r:id="rId10"/>
    <p:sldLayoutId id="2147483662" r:id="rId11"/>
  </p:sldLayoutIdLst>
  <p:transition spd="slow" advTm="9000">
    <p:split orient="vert"/>
  </p:transition>
  <p:txStyles>
    <p:titleStyle>
      <a:lvl1pPr algn="ctr" defTabSz="912813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912813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1313" indent="-341313" algn="l" defTabSz="912813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1363" indent="-284163" algn="l" defTabSz="912813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1413" indent="-227013" algn="l" defTabSz="912813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598613" indent="-227013" algn="l" defTabSz="912813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5813" indent="-227013" algn="l" defTabSz="912813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5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8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8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2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8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443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6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888372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96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96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96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96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960">
          <a:solidFill>
            <a:schemeClr val="tx2"/>
          </a:solidFill>
          <a:latin typeface="Arial" charset="0"/>
          <a:cs typeface="Arial" charset="0"/>
        </a:defRPr>
      </a:lvl5pPr>
      <a:lvl6pPr marL="411480" algn="ctr" rtl="0" fontAlgn="base">
        <a:spcBef>
          <a:spcPct val="0"/>
        </a:spcBef>
        <a:spcAft>
          <a:spcPct val="0"/>
        </a:spcAft>
        <a:defRPr sz="3960">
          <a:solidFill>
            <a:schemeClr val="tx2"/>
          </a:solidFill>
          <a:latin typeface="Arial" charset="0"/>
          <a:cs typeface="Arial" charset="0"/>
        </a:defRPr>
      </a:lvl6pPr>
      <a:lvl7pPr marL="822960" algn="ctr" rtl="0" fontAlgn="base">
        <a:spcBef>
          <a:spcPct val="0"/>
        </a:spcBef>
        <a:spcAft>
          <a:spcPct val="0"/>
        </a:spcAft>
        <a:defRPr sz="3960">
          <a:solidFill>
            <a:schemeClr val="tx2"/>
          </a:solidFill>
          <a:latin typeface="Arial" charset="0"/>
          <a:cs typeface="Arial" charset="0"/>
        </a:defRPr>
      </a:lvl7pPr>
      <a:lvl8pPr marL="1234440" algn="ctr" rtl="0" fontAlgn="base">
        <a:spcBef>
          <a:spcPct val="0"/>
        </a:spcBef>
        <a:spcAft>
          <a:spcPct val="0"/>
        </a:spcAft>
        <a:defRPr sz="3960">
          <a:solidFill>
            <a:schemeClr val="tx2"/>
          </a:solidFill>
          <a:latin typeface="Arial" charset="0"/>
          <a:cs typeface="Arial" charset="0"/>
        </a:defRPr>
      </a:lvl8pPr>
      <a:lvl9pPr marL="1645920" algn="ctr" rtl="0" fontAlgn="base">
        <a:spcBef>
          <a:spcPct val="0"/>
        </a:spcBef>
        <a:spcAft>
          <a:spcPct val="0"/>
        </a:spcAft>
        <a:defRPr sz="396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08610" indent="-308610" algn="l" rtl="0" eaLnBrk="0" fontAlgn="base" hangingPunct="0">
        <a:spcBef>
          <a:spcPct val="20000"/>
        </a:spcBef>
        <a:spcAft>
          <a:spcPct val="0"/>
        </a:spcAft>
        <a:buChar char="•"/>
        <a:defRPr sz="2880">
          <a:solidFill>
            <a:schemeClr val="tx1"/>
          </a:solidFill>
          <a:latin typeface="+mn-lt"/>
          <a:ea typeface="+mn-ea"/>
          <a:cs typeface="+mn-cs"/>
        </a:defRPr>
      </a:lvl1pPr>
      <a:lvl2pPr marL="668655" indent="-257175" algn="l" rtl="0" eaLnBrk="0" fontAlgn="base" hangingPunct="0">
        <a:spcBef>
          <a:spcPct val="20000"/>
        </a:spcBef>
        <a:spcAft>
          <a:spcPct val="0"/>
        </a:spcAft>
        <a:buChar char="–"/>
        <a:defRPr sz="2520">
          <a:solidFill>
            <a:schemeClr val="tx1"/>
          </a:solidFill>
          <a:latin typeface="+mn-lt"/>
          <a:cs typeface="+mn-cs"/>
        </a:defRPr>
      </a:lvl2pPr>
      <a:lvl3pPr marL="1028700" indent="-205740" algn="l" rtl="0" eaLnBrk="0" fontAlgn="base" hangingPunct="0">
        <a:spcBef>
          <a:spcPct val="20000"/>
        </a:spcBef>
        <a:spcAft>
          <a:spcPct val="0"/>
        </a:spcAft>
        <a:buChar char="•"/>
        <a:defRPr sz="2160">
          <a:solidFill>
            <a:schemeClr val="tx1"/>
          </a:solidFill>
          <a:latin typeface="+mn-lt"/>
          <a:cs typeface="+mn-cs"/>
        </a:defRPr>
      </a:lvl3pPr>
      <a:lvl4pPr marL="1440180" indent="-205740" algn="l" rtl="0" eaLnBrk="0" fontAlgn="base" hangingPunct="0">
        <a:spcBef>
          <a:spcPct val="20000"/>
        </a:spcBef>
        <a:spcAft>
          <a:spcPct val="0"/>
        </a:spcAft>
        <a:buChar char="–"/>
        <a:defRPr sz="1800">
          <a:solidFill>
            <a:schemeClr val="tx1"/>
          </a:solidFill>
          <a:latin typeface="+mn-lt"/>
          <a:cs typeface="+mn-cs"/>
        </a:defRPr>
      </a:lvl4pPr>
      <a:lvl5pPr marL="1851660" indent="-205740" algn="l" rtl="0" eaLnBrk="0" fontAlgn="base" hangingPunct="0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5pPr>
      <a:lvl6pPr marL="226314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6pPr>
      <a:lvl7pPr marL="267462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7pPr>
      <a:lvl8pPr marL="308610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8pPr>
      <a:lvl9pPr marL="3497580" indent="-205740" algn="l" rtl="0" fontAlgn="base">
        <a:spcBef>
          <a:spcPct val="20000"/>
        </a:spcBef>
        <a:spcAft>
          <a:spcPct val="0"/>
        </a:spcAft>
        <a:buChar char="»"/>
        <a:defRPr sz="1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1pPr>
      <a:lvl2pPr marL="4114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5pPr>
      <a:lvl6pPr marL="205740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6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40" algn="l" defTabSz="822960" rtl="0" eaLnBrk="1" latinLnBrk="0" hangingPunct="1">
        <a:defRPr sz="16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bin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bin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WordArt 3"/>
          <p:cNvSpPr>
            <a:spLocks noChangeArrowheads="1" noChangeShapeType="1" noTextEdit="1"/>
          </p:cNvSpPr>
          <p:nvPr/>
        </p:nvSpPr>
        <p:spPr bwMode="auto">
          <a:xfrm>
            <a:off x="827584" y="0"/>
            <a:ext cx="7345362" cy="1115566"/>
          </a:xfrm>
          <a:prstGeom prst="rect">
            <a:avLst/>
          </a:prstGeom>
        </p:spPr>
        <p:txBody>
          <a:bodyPr wrap="none" fromWordArt="1">
            <a:prstTxWarp prst="textTriangle">
              <a:avLst>
                <a:gd name="adj" fmla="val 40231"/>
              </a:avLst>
            </a:prstTxWarp>
            <a:scene3d>
              <a:camera prst="perspectiveRelaxedModerately"/>
              <a:lightRig rig="legacyNormal3" dir="r"/>
            </a:scene3d>
            <a:sp3d extrusionH="201600" prstMaterial="legacyMatte">
              <a:bevelT w="38100" h="38100" prst="angle"/>
              <a:extrusionClr>
                <a:srgbClr val="0066CC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Times New Roman"/>
                <a:cs typeface="Times New Roman"/>
              </a:rPr>
              <a:t>Chistes de Humor 3</a:t>
            </a:r>
            <a:r>
              <a:rPr lang="es-ES" sz="3600" kern="10" dirty="0" smtClean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 </a:t>
            </a:r>
            <a:endParaRPr lang="es-ES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Times New Roman"/>
              <a:cs typeface="Times New Roman"/>
            </a:endParaRPr>
          </a:p>
        </p:txBody>
      </p:sp>
      <p:sp>
        <p:nvSpPr>
          <p:cNvPr id="16388" name="WordArt 4"/>
          <p:cNvSpPr>
            <a:spLocks noChangeArrowheads="1" noChangeShapeType="1" noTextEdit="1"/>
          </p:cNvSpPr>
          <p:nvPr/>
        </p:nvSpPr>
        <p:spPr bwMode="auto">
          <a:xfrm>
            <a:off x="755576" y="1131590"/>
            <a:ext cx="7345362" cy="880671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Fotografía Recopilada </a:t>
            </a:r>
            <a:r>
              <a:rPr lang="es-ES" sz="3200" kern="10" dirty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de </a:t>
            </a:r>
            <a:r>
              <a:rPr lang="es-ES" sz="3200" kern="10" dirty="0" smtClean="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Internet </a:t>
            </a:r>
            <a:endParaRPr lang="es-ES" sz="3200" kern="10" dirty="0">
              <a:ln w="12700">
                <a:solidFill>
                  <a:srgbClr val="EAEAEA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  <a:reflection blurRad="6350" stA="60000" endA="900" endPos="58000" dir="5400000" sy="-100000" algn="bl" rotWithShape="0"/>
              </a:effectLst>
              <a:latin typeface="Arial Black"/>
            </a:endParaRPr>
          </a:p>
        </p:txBody>
      </p:sp>
      <p:sp>
        <p:nvSpPr>
          <p:cNvPr id="16389" name="WordArt 5"/>
          <p:cNvSpPr>
            <a:spLocks noChangeArrowheads="1" noChangeShapeType="1" noTextEdit="1"/>
          </p:cNvSpPr>
          <p:nvPr/>
        </p:nvSpPr>
        <p:spPr bwMode="auto">
          <a:xfrm>
            <a:off x="683568" y="2211710"/>
            <a:ext cx="7704138" cy="791816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5273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 </a:t>
            </a:r>
            <a:r>
              <a:rPr lang="es-ES" sz="3200" kern="10" dirty="0">
                <a:ln w="12700">
                  <a:solidFill>
                    <a:srgbClr val="B2B2B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520402"/>
                    </a:gs>
                    <a:gs pos="100000">
                      <a:srgbClr val="FFCC00"/>
                    </a:gs>
                  </a:gsLst>
                  <a:lin ang="540000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  <a:reflection blurRad="6350" stA="60000" endA="900" endPos="58000" dir="5400000" sy="-100000" algn="bl" rotWithShape="0"/>
                </a:effectLst>
                <a:latin typeface="Arial Black"/>
              </a:rPr>
              <a:t>Creación y Diseño: </a:t>
            </a:r>
          </a:p>
        </p:txBody>
      </p:sp>
      <p:sp>
        <p:nvSpPr>
          <p:cNvPr id="16390" name="WordArt 6"/>
          <p:cNvSpPr>
            <a:spLocks noChangeArrowheads="1" noChangeShapeType="1" noTextEdit="1"/>
          </p:cNvSpPr>
          <p:nvPr/>
        </p:nvSpPr>
        <p:spPr bwMode="auto">
          <a:xfrm>
            <a:off x="1043608" y="3291830"/>
            <a:ext cx="5831855" cy="67552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</a:effectLst>
                <a:latin typeface="High Tower Text"/>
              </a:rPr>
              <a:t> </a:t>
            </a: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00FF00"/>
                    </a:gs>
                    <a:gs pos="100000">
                      <a:srgbClr val="009900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009900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V I C E N T E  G A R C Í A </a:t>
            </a:r>
          </a:p>
        </p:txBody>
      </p:sp>
      <p:sp>
        <p:nvSpPr>
          <p:cNvPr id="16391" name="WordArt 7"/>
          <p:cNvSpPr>
            <a:spLocks noChangeArrowheads="1" noChangeShapeType="1" noTextEdit="1"/>
          </p:cNvSpPr>
          <p:nvPr/>
        </p:nvSpPr>
        <p:spPr bwMode="auto">
          <a:xfrm>
            <a:off x="2843808" y="4227934"/>
            <a:ext cx="3240087" cy="55406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</a:effectLst>
                <a:latin typeface="High Tower Text"/>
              </a:rPr>
              <a:t> </a:t>
            </a: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solidFill>
                  <a:srgbClr val="FFFFFF"/>
                </a:solidFill>
                <a:effectLst>
                  <a:prstShdw prst="shdw17" dist="17961" dir="13500000">
                    <a:srgbClr val="9999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Automático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14000">
        <p:split orient="vert"/>
      </p:transition>
    </mc:Choice>
    <mc:Fallback xmlns="">
      <p:transition spd="slow" advTm="1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5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638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7000"/>
                            </p:stCondLst>
                            <p:childTnLst>
                              <p:par>
                                <p:cTn id="22" presetID="34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24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25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26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27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500"/>
                            </p:stCondLst>
                            <p:childTnLst>
                              <p:par>
                                <p:cTn id="29" presetID="23" presetClass="entr" presetSubtype="16" repeatCount="3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187624" y="195486"/>
            <a:ext cx="5904656" cy="64633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Top">
              <a:avLst>
                <a:gd name="adj" fmla="val 28510"/>
              </a:avLst>
            </a:prstTxWarp>
            <a:spAutoFit/>
            <a:scene3d>
              <a:camera prst="perspectiveRelaxedModerately"/>
              <a:lightRig rig="flat" dir="tl">
                <a:rot lat="0" lon="0" rev="6600000"/>
              </a:lightRig>
            </a:scene3d>
            <a:sp3d extrusionH="25400" contourW="8890">
              <a:bevelT w="38100" h="31750" prst="angle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36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es-ES" sz="36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CHISTES DE HUMOR 3 </a:t>
            </a:r>
            <a:endParaRPr lang="es-ES" sz="36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54274" name="Rectangle 2"/>
          <p:cNvSpPr>
            <a:spLocks noChangeArrowheads="1"/>
          </p:cNvSpPr>
          <p:nvPr/>
        </p:nvSpPr>
        <p:spPr bwMode="auto">
          <a:xfrm>
            <a:off x="395536" y="3003798"/>
            <a:ext cx="8352928" cy="1785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2200" i="1" u="none" strike="noStrike" cap="none" normalizeH="0" baseline="0" dirty="0" smtClean="0">
                <a:ln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En esta presentación de chistes también he decidido ponerle en formato manual, es decir, para pasar de una diapositiva a otra es necesario pulsar el ratón. Es posible que de esta forma se puedan leer todos los chistes y cada cual que se tome el tiempo que quiera. </a:t>
            </a:r>
            <a:endParaRPr kumimoji="0" lang="es-ES" sz="2200" i="1" u="none" strike="noStrike" cap="none" normalizeH="0" baseline="0" dirty="0" smtClean="0">
              <a:ln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cs typeface="Arial" pitchFamily="34" charset="0"/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467544" y="1059582"/>
            <a:ext cx="8064896" cy="178510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82550" h="38100" prst="coolSlant"/>
            </a:sp3d>
          </a:bodyPr>
          <a:lstStyle/>
          <a:p>
            <a:r>
              <a:rPr lang="es-ES" sz="2200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</a:rPr>
              <a:t>La risa es el mejor remedio para levantar los ánimos y       curarse de muchos padecimientos; por eso durante tantos años, grandes y pequeños hemos caído rendidos a los pies de los chistes, esas historias perfectas para animar cualquier velada y hacer reír a los demás.</a:t>
            </a:r>
            <a:endParaRPr lang="es-ES" sz="2200" i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 advTm="52000">
        <p:wipe/>
      </p:transition>
    </mc:Choice>
    <mc:Fallback xmlns="">
      <p:transition spd="slow" advTm="52000">
        <p:wip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300"/>
                            </p:stCondLst>
                            <p:childTnLst>
                              <p:par>
                                <p:cTn id="16" presetID="4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542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42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4274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26791" y="339502"/>
            <a:ext cx="5813776" cy="4466682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0"/>
          </a:effectLst>
          <a:extLst/>
        </p:spPr>
      </p:pic>
      <p:pic>
        <p:nvPicPr>
          <p:cNvPr id="5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83568" y="339502"/>
            <a:ext cx="5904655" cy="4536504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0"/>
          </a:effectLst>
          <a:extLst/>
        </p:spPr>
      </p:pic>
      <p:pic>
        <p:nvPicPr>
          <p:cNvPr id="6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83568" y="339502"/>
            <a:ext cx="5904655" cy="45365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/>
        <p:sndAc>
          <p:stSnd loop="1">
            <p:snd r:embed="rId2" name="Variadas.wav"/>
          </p:stSnd>
        </p:sndAc>
      </p:transition>
    </mc:Choice>
    <mc:Fallback xmlns="">
      <p:transition spd="slow">
        <p:fade/>
        <p:sndAc>
          <p:stSnd loop="1">
            <p:snd r:embed="rId5" name="Variad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4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Horace Wells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86762" y="339503"/>
            <a:ext cx="4495933" cy="463583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Horace Wells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344600"/>
            <a:ext cx="4464496" cy="460341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2" descr="Resultado de imagen de Horace Wells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344600"/>
            <a:ext cx="4464496" cy="460341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en 1889 el sha de Persi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991" y="195486"/>
            <a:ext cx="3960439" cy="475252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en 1889 el sha de Persi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606" y="195487"/>
            <a:ext cx="3960439" cy="475252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en 1889 el sha de Persi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608" y="195487"/>
            <a:ext cx="3960440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sultado de imagen de El matrimonio de los Tre-ba del tibe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3825" y="195486"/>
            <a:ext cx="4896543" cy="475252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 de El matrimonio de los Tre-ba del tibe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195486"/>
            <a:ext cx="4896544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4" descr="Resultado de imagen de El matrimonio de los Tre-ba del tibe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195486"/>
            <a:ext cx="4896544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felipe ii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96642" y="219444"/>
            <a:ext cx="4062437" cy="470387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2" descr="Resultado de imagen de felipe ii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99592" y="195487"/>
            <a:ext cx="4104454" cy="475252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felipe ii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99592" y="195486"/>
            <a:ext cx="4104455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sultado de imagen de robert record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59632" y="195486"/>
            <a:ext cx="3816423" cy="475252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4" descr="Resultado de imagen de robert record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59632" y="195486"/>
            <a:ext cx="3816423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 de robert record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59632" y="195486"/>
            <a:ext cx="3816423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 Neg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2" name="Rectangle 4"/>
          <p:cNvSpPr>
            <a:spLocks noChangeArrowheads="1"/>
          </p:cNvSpPr>
          <p:nvPr/>
        </p:nvSpPr>
        <p:spPr bwMode="auto">
          <a:xfrm>
            <a:off x="755576" y="202107"/>
            <a:ext cx="7776863" cy="47920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2296" tIns="41148" rIns="82296" bIns="41148" numCol="1" anchor="ctr" anchorCtr="0" compatLnSpc="1">
            <a:prstTxWarp prst="textNoShape">
              <a:avLst/>
            </a:prstTxWarp>
            <a:spAutoFit/>
          </a:bodyPr>
          <a:lstStyle/>
          <a:p>
            <a:pPr defTabSz="822960" eaLnBrk="0" hangingPunct="0"/>
            <a:r>
              <a:rPr lang="es-ES" b="1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   Tres amigos están discutiendo sobre la cosa </a:t>
            </a:r>
          </a:p>
          <a:p>
            <a:pPr defTabSz="822960" eaLnBrk="0" hangingPunct="0"/>
            <a:r>
              <a:rPr lang="es-ES" b="1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    más rápida del mundo:</a:t>
            </a:r>
            <a:r>
              <a:rPr lang="es-ES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 </a:t>
            </a:r>
            <a:r>
              <a:rPr lang="es-ES" b="1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El primero dice: </a:t>
            </a: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Yo creo que la cosa más rápida del mundo es el    rayo; cuando cae del cielo, baja tan rápido que ni lo ves.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b="1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El segundo dice: </a:t>
            </a: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Yo creo que la cosa más rápida es la luz, porque cuando </a:t>
            </a:r>
            <a:r>
              <a:rPr lang="es-ES" i="1" dirty="0" smtClean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l</a:t>
            </a: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legas a tu casa y le aprietas el interruptor para encenderla, pulsas y al instante, sin darte cuenta esta encendida.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b="1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Y el tercero sentencia: </a:t>
            </a: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Pues yo creo que hay otra cosa </a:t>
            </a:r>
          </a:p>
          <a:p>
            <a:pPr defTabSz="822960" eaLnBrk="0" hangingPunct="0"/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más rápida que el rayo y la luz.</a:t>
            </a:r>
          </a:p>
          <a:p>
            <a:pPr defTabSz="822960" eaLnBrk="0" hangingPunct="0"/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b="1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Los otros dos preguntan: </a:t>
            </a: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¿Y cuál es?</a:t>
            </a:r>
            <a:b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kumimoji="0" lang="es-ES" i="1" u="none" strike="noStrike" cap="none" normalizeH="0" baseline="0" dirty="0" smtClean="0">
                <a:ln>
                  <a:noFill/>
                </a:ln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-La diarrea. (responde este), Una noche estaba en el campo y de pronto se me retorció el estómago; salí para mi casa como un rayo y cuando encendí la luz, ya me había cagado.</a:t>
            </a:r>
            <a:endParaRPr kumimoji="0" lang="es-ES" i="0" u="none" strike="noStrike" cap="none" normalizeH="0" baseline="0" dirty="0" smtClean="0">
              <a:ln>
                <a:noFill/>
              </a:ln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cs typeface="Arial" pitchFamily="34" charset="0"/>
            </a:endParaRPr>
          </a:p>
        </p:txBody>
      </p:sp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9481" y="3155015"/>
            <a:ext cx="1300975" cy="71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279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36202" y="265584"/>
            <a:ext cx="4078968" cy="469293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1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39924" y="267494"/>
            <a:ext cx="4068180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2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39924" y="267494"/>
            <a:ext cx="4068180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allery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4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Mary Wollstonecraft  Shelley autora de  Frankenstei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14366" y="229716"/>
            <a:ext cx="3755513" cy="471190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Mary Wollstonecraft  Shelley autora de  Frankenstei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04187" y="195486"/>
            <a:ext cx="3787893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2" descr="Resultado de imagen de Mary Wollstonecraft  Shelley autora de  Frankenstei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04187" y="195486"/>
            <a:ext cx="3787893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atravesado el corazón con una estaca de mader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20285" y="291181"/>
            <a:ext cx="4244061" cy="465321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atravesado el corazón con una estaca de mader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11146" y="267494"/>
            <a:ext cx="4268965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82684" y="274415"/>
            <a:ext cx="5064045" cy="460044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79194" y="267494"/>
            <a:ext cx="5072926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6210" y="223870"/>
            <a:ext cx="6264696" cy="450789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224093"/>
            <a:ext cx="6264696" cy="450789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el jardín de las delicias del bosc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25661" y="195486"/>
            <a:ext cx="3919902" cy="466722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el jardín de las delicias del bosc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21049" y="195486"/>
            <a:ext cx="3931072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67543" y="339156"/>
            <a:ext cx="6194298" cy="446565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67544" y="339502"/>
            <a:ext cx="6192688" cy="446449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67544" y="339502"/>
            <a:ext cx="6192688" cy="446449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El péndulo de Foucaul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93591" y="410030"/>
            <a:ext cx="5764049" cy="439436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El péndulo de Foucaul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94593" y="411510"/>
            <a:ext cx="5761583" cy="43924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El péndulo de Foucaul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94593" y="411510"/>
            <a:ext cx="5761583" cy="439248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switch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 Neg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813182" y="354455"/>
            <a:ext cx="7452828" cy="443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2296" tIns="41148" rIns="82296" bIns="41148" numCol="1" anchor="ctr" anchorCtr="0" compatLnSpc="1">
            <a:prstTxWarp prst="textNoShape">
              <a:avLst/>
            </a:prstTxWarp>
            <a:spAutoFit/>
          </a:bodyPr>
          <a:lstStyle/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En una reunión en casa de unos amigos, una dama le pregunta a otro invitado:</a:t>
            </a:r>
          </a:p>
          <a:p>
            <a:pPr defTabSz="822960" eaLnBrk="0" hangingPunct="0"/>
            <a:r>
              <a:rPr lang="es-ES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¿Qué edad me calcula usted?</a:t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Y él responde: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Si me fijo en su cutis, 18 años. Su cabello me dice que tiene 17. </a:t>
            </a:r>
          </a:p>
          <a:p>
            <a:pPr defTabSz="822960" eaLnBrk="0" hangingPunct="0"/>
            <a:r>
              <a:rPr lang="es-ES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Los ojos corresponden a una muchacha de 20...</a:t>
            </a:r>
          </a:p>
          <a:p>
            <a:pPr defTabSz="822960" eaLnBrk="0" hangingPunct="0"/>
            <a:r>
              <a:rPr lang="es-ES" sz="198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198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La dama, encantada, comenta:</a:t>
            </a:r>
          </a:p>
          <a:p>
            <a:pPr defTabSz="822960" eaLnBrk="0" hangingPunct="0"/>
            <a:r>
              <a:rPr lang="es-ES" sz="198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198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198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¡Oh! ¡Que amable es usted!</a:t>
            </a:r>
            <a:br>
              <a:rPr lang="es-ES" sz="198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198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Pero él continúa diciendo:</a:t>
            </a:r>
            <a:br>
              <a:rPr lang="es-ES" sz="198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198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¡Un momento, aún me falta sumarlo todo!</a:t>
            </a:r>
            <a:endParaRPr lang="es-ES" sz="1980" dirty="0"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cs typeface="Arial" pitchFamily="34" charset="0"/>
            </a:endParaRPr>
          </a:p>
        </p:txBody>
      </p:sp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05059" y="4062316"/>
            <a:ext cx="1300975" cy="71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8060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de Jonathan Swif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55576" y="277209"/>
            <a:ext cx="6166162" cy="46604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Jonathan Swif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55576" y="267492"/>
            <a:ext cx="6192688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Jonathan Swif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55576" y="267494"/>
            <a:ext cx="6192688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23728" y="281904"/>
            <a:ext cx="3528392" cy="460851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23728" y="267494"/>
            <a:ext cx="3528392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2123728" y="267494"/>
            <a:ext cx="3528392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ripple dir="l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11385" y="319059"/>
            <a:ext cx="4730658" cy="458510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27584" y="339502"/>
            <a:ext cx="4680520" cy="45365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8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27584" y="339502"/>
            <a:ext cx="4680520" cy="45365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ripple dir="l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4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23527" y="411637"/>
            <a:ext cx="6264229" cy="439215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23528" y="411510"/>
            <a:ext cx="6264696" cy="439248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323528" y="411510"/>
            <a:ext cx="6264696" cy="439248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0598" y="266789"/>
            <a:ext cx="4400103" cy="46160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3648" y="267494"/>
            <a:ext cx="4392947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2315" y="339501"/>
            <a:ext cx="5272014" cy="439248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2154" y="339501"/>
            <a:ext cx="5272014" cy="4392487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2153" y="339502"/>
            <a:ext cx="5272015" cy="4392488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Resultado de imagen"/>
          <p:cNvPicPr>
            <a:picLocks noChangeAspect="1" noChangeArrowheads="1" noCrop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329" y="256110"/>
            <a:ext cx="5184855" cy="460875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4" descr="Resultado de imagen"/>
          <p:cNvPicPr>
            <a:picLocks noChangeAspect="1" noChangeArrowheads="1" noCrop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608" y="267494"/>
            <a:ext cx="5184576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"/>
          <p:cNvPicPr>
            <a:picLocks noChangeAspect="1" noChangeArrowheads="1" noCrop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608" y="267494"/>
            <a:ext cx="5184576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 dir="ou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32979" y="187141"/>
            <a:ext cx="4860527" cy="471543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1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7665" y="195486"/>
            <a:ext cx="4824536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2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7664" y="195486"/>
            <a:ext cx="4824536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 pattern="rectang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 Neg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Rectangle 4"/>
          <p:cNvSpPr>
            <a:spLocks noChangeArrowheads="1"/>
          </p:cNvSpPr>
          <p:nvPr/>
        </p:nvSpPr>
        <p:spPr bwMode="auto">
          <a:xfrm>
            <a:off x="539552" y="433113"/>
            <a:ext cx="8064896" cy="4348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2296" tIns="41148" rIns="82296" bIns="41148" numCol="1" anchor="ctr" anchorCtr="0" compatLnSpc="1">
            <a:prstTxWarp prst="textNoShape">
              <a:avLst/>
            </a:prstTxWarp>
            <a:spAutoFit/>
          </a:bodyPr>
          <a:lstStyle/>
          <a:p>
            <a:pPr defTabSz="822960" eaLnBrk="0" hangingPunct="0"/>
            <a: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Va un señor por la calle con una cabra sujeta por una cuerda, se encuentra con un amigo y éste le dice:</a:t>
            </a:r>
          </a:p>
          <a:p>
            <a:pPr defTabSz="822960" eaLnBrk="0" hangingPunct="0"/>
            <a: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¿Dónde vas con ese cerdo?</a:t>
            </a:r>
            <a:b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A lo que el otro le contesta:</a:t>
            </a:r>
          </a:p>
          <a:p>
            <a:pPr defTabSz="822960" eaLnBrk="0" hangingPunct="0"/>
            <a: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¿No ves que no es un cerdo, que es una cabra?</a:t>
            </a:r>
            <a:b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Y el otro le dice:</a:t>
            </a:r>
          </a:p>
          <a:p>
            <a:pPr defTabSz="822960" eaLnBrk="0" hangingPunct="0"/>
            <a: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52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Perdona, estoy hablando con la cabra.</a:t>
            </a:r>
            <a:endParaRPr lang="es-ES" sz="2520" dirty="0"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cs typeface="Arial" pitchFamily="34" charset="0"/>
            </a:endParaRPr>
          </a:p>
        </p:txBody>
      </p:sp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05059" y="4062316"/>
            <a:ext cx="1300975" cy="71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733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George Orwell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8472" y="267493"/>
            <a:ext cx="4169978" cy="468052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George Orwell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54153" y="267494"/>
            <a:ext cx="4169976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George Orwell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54152" y="267494"/>
            <a:ext cx="4169976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71600" y="267493"/>
            <a:ext cx="4752530" cy="468052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71600" y="267493"/>
            <a:ext cx="4752530" cy="468052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71600" y="267494"/>
            <a:ext cx="4752528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78774" y="267494"/>
            <a:ext cx="5145145" cy="458550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9192" y="267494"/>
            <a:ext cx="5170960" cy="460851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9192" y="267494"/>
            <a:ext cx="5170960" cy="460851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4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4814" y="368610"/>
            <a:ext cx="4998010" cy="44895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028" name="Picture 4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46039" y="339502"/>
            <a:ext cx="5050258" cy="45365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45878" y="339502"/>
            <a:ext cx="5050258" cy="45365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3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27744" y="339502"/>
            <a:ext cx="4611870" cy="446668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270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93914" y="339502"/>
            <a:ext cx="4683962" cy="45365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1270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93914" y="339502"/>
            <a:ext cx="4683962" cy="45365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4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 de Horace Wells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19150" y="339503"/>
            <a:ext cx="4191030" cy="463583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Horace Wells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42324" y="344600"/>
            <a:ext cx="4161724" cy="460341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2" descr="Resultado de imagen de Horace Wells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842324" y="344600"/>
            <a:ext cx="4161724" cy="460341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25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sultado de imagen de El matrimonio de los Tre-ba del tibe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3825" y="295764"/>
            <a:ext cx="4896543" cy="45519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 de El matrimonio de los Tre-ba del tibe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295764"/>
            <a:ext cx="4896544" cy="455197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4" descr="Resultado de imagen de El matrimonio de los Tre-ba del tibe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611560" y="295764"/>
            <a:ext cx="4896544" cy="455197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felipe ii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90147" y="219444"/>
            <a:ext cx="3275426" cy="470387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2" descr="Resultado de imagen de felipe ii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97167" y="195487"/>
            <a:ext cx="3309303" cy="475252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felipe ii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97168" y="195486"/>
            <a:ext cx="3309303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 Negr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942797" y="821956"/>
            <a:ext cx="7134454" cy="3407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82296" tIns="41148" rIns="82296" bIns="41148" numCol="1" anchor="ctr" anchorCtr="0" compatLnSpc="1">
            <a:prstTxWarp prst="textNoShape">
              <a:avLst/>
            </a:prstTxWarp>
            <a:spAutoFit/>
          </a:bodyPr>
          <a:lstStyle/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Dos amigos que pasaban por la acera del congreso 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y escuchan que adentro decían: </a:t>
            </a:r>
          </a:p>
          <a:p>
            <a:pPr defTabSz="822960" eaLnBrk="0" hangingPunct="0"/>
            <a:endParaRPr lang="es-ES" sz="2160" i="1" dirty="0"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ea typeface="Calibri" pitchFamily="34" charset="0"/>
              <a:cs typeface="Arial" pitchFamily="34" charset="0"/>
            </a:endParaRP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Ladrón, narcotraficante, estafador, delincuente, etc. 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y uno le dice al otro: </a:t>
            </a:r>
          </a:p>
          <a:p>
            <a:pPr defTabSz="822960" eaLnBrk="0" hangingPunct="0"/>
            <a:endParaRPr lang="es-ES" sz="2160" i="1" dirty="0"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ea typeface="Calibri" pitchFamily="34" charset="0"/>
              <a:cs typeface="Arial" pitchFamily="34" charset="0"/>
            </a:endParaRP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Escucha, creo que se están peleando los diputados, 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a lo que el otro le responde: </a:t>
            </a:r>
          </a:p>
          <a:p>
            <a:pPr defTabSz="822960" eaLnBrk="0" hangingPunct="0"/>
            <a:endParaRPr lang="es-ES" sz="2160" i="1" dirty="0"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ea typeface="Calibri" pitchFamily="34" charset="0"/>
              <a:cs typeface="Arial" pitchFamily="34" charset="0"/>
            </a:endParaRP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No,,, están pasando lista.</a:t>
            </a:r>
            <a:endParaRPr lang="es-ES" sz="2160" i="1" dirty="0"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cs typeface="Arial" pitchFamily="34" charset="0"/>
            </a:endParaRPr>
          </a:p>
        </p:txBody>
      </p:sp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05059" y="4062316"/>
            <a:ext cx="1300975" cy="71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69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sultado de imagen de robert record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59632" y="267494"/>
            <a:ext cx="4392488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4" descr="Resultado de imagen de robert record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59632" y="267494"/>
            <a:ext cx="4392488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 de robert recorde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59632" y="267494"/>
            <a:ext cx="4392488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glitter dir="r"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11034" y="337783"/>
            <a:ext cx="4404136" cy="454853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1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15616" y="339502"/>
            <a:ext cx="4392488" cy="45365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2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15616" y="339502"/>
            <a:ext cx="4392488" cy="4536504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glitter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4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Mary Wollstonecraft  Shelley autora de  Frankenstei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52334" y="229716"/>
            <a:ext cx="3931723" cy="471190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Mary Wollstonecraft  Shelley autora de  Frankenstei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2483" y="195486"/>
            <a:ext cx="3965621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2" descr="Resultado de imagen de Mary Wollstonecraft  Shelley autora de  Frankenstei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42483" y="195486"/>
            <a:ext cx="3965621" cy="475252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250">
        <p14:glitter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2)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Resultado de imagen de atravesado el corazón con una estaca de mader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20285" y="495758"/>
            <a:ext cx="4244061" cy="424406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atravesado el corazón con una estaca de mader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11146" y="473271"/>
            <a:ext cx="4268965" cy="426896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wheel spokes="1"/>
      </p:transition>
    </mc:Choice>
    <mc:Fallback xmlns="">
      <p:transition spd="slow">
        <p:wheel spokes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4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7098" y="346233"/>
            <a:ext cx="5064045" cy="438415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608" y="339502"/>
            <a:ext cx="5072926" cy="439183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heelReverse spokes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17096" y="223870"/>
            <a:ext cx="6062924" cy="450789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12446" y="224093"/>
            <a:ext cx="6062924" cy="450789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wedge/>
      </p:transition>
    </mc:Choice>
    <mc:Fallback xmlns="">
      <p:transition spd="slow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Resultado de imagen de el jardín de las delicias del bosc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25661" y="267288"/>
            <a:ext cx="4566132" cy="459541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el jardín de las delicias del bosco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21048" y="267494"/>
            <a:ext cx="4579143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37727" y="308177"/>
            <a:ext cx="3556163" cy="463281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27287" y="267494"/>
            <a:ext cx="3592783" cy="46805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4" descr="Resultado de imagen de La condesa húngara Erzsébet Báthory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27288" y="267494"/>
            <a:ext cx="3592784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500">
        <p15:prstTrans prst="fallOve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4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 Neg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007604" y="497920"/>
            <a:ext cx="7092788" cy="407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2296" tIns="41148" rIns="82296" bIns="41148" numCol="1" anchor="ctr" anchorCtr="0" compatLnSpc="1">
            <a:prstTxWarp prst="textNoShape">
              <a:avLst/>
            </a:prstTxWarp>
            <a:spAutoFit/>
          </a:bodyPr>
          <a:lstStyle/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Estaba un hombre matando moscas y en eso llega 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su compadre y le pregunta: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¿Cuántas moscas llevas?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El otro responde:</a:t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Cinco hembras y tres machos.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Pero, ¿Cómo sabes el sexo?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Es que tres estaban en la boca de una botella 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y cinco en el espejo.</a:t>
            </a:r>
            <a:endParaRPr lang="es-ES" sz="2160" dirty="0"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cs typeface="Arial" pitchFamily="34" charset="0"/>
            </a:endParaRPr>
          </a:p>
        </p:txBody>
      </p:sp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905059" y="4062316"/>
            <a:ext cx="1300975" cy="71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6078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1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5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98287" y="339156"/>
            <a:ext cx="4532809" cy="4465657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98073" y="339502"/>
            <a:ext cx="4531630" cy="446449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98073" y="339502"/>
            <a:ext cx="4531630" cy="446449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Resultado de imagen de El péndulo de Foucaul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399759" y="265951"/>
            <a:ext cx="4109532" cy="468252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El péndulo de Foucaul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0331" y="267494"/>
            <a:ext cx="4107773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El péndulo de Foucaul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400331" y="267494"/>
            <a:ext cx="4107773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4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de Jonathan Swif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08421" y="277209"/>
            <a:ext cx="4660471" cy="46604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Jonathan Swif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11660" y="267492"/>
            <a:ext cx="4680520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Jonathan Swif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511660" y="267494"/>
            <a:ext cx="4680520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doors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6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71424" y="319061"/>
            <a:ext cx="5094555" cy="45123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87624" y="339502"/>
            <a:ext cx="5040560" cy="446449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8" name="Picture 6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87624" y="339502"/>
            <a:ext cx="5040560" cy="446449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u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4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sultado de imagen de George Orwell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81943" y="267492"/>
            <a:ext cx="5688635" cy="468052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George Orwell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87625" y="267494"/>
            <a:ext cx="5688632" cy="46805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George Orwell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187624" y="267494"/>
            <a:ext cx="5688632" cy="46805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4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20288" y="411637"/>
            <a:ext cx="5870707" cy="439215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20302" y="411510"/>
            <a:ext cx="5871147" cy="439248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20302" y="411510"/>
            <a:ext cx="5871147" cy="4392488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d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4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8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52619" y="259686"/>
            <a:ext cx="5440888" cy="464289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1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71601" y="267494"/>
            <a:ext cx="5400600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12" name="Picture 12" descr="Resultado de imagen de la madonna sixtina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971600" y="267494"/>
            <a:ext cx="5400600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4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ferris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4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4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4381" y="266789"/>
            <a:ext cx="3612536" cy="4616019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796791" y="267494"/>
            <a:ext cx="3606661" cy="4608512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 Negro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813183" y="323358"/>
            <a:ext cx="7582442" cy="44042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2296" tIns="41148" rIns="82296" bIns="41148" numCol="1" anchor="ctr" anchorCtr="0" compatLnSpc="1">
            <a:prstTxWarp prst="textNoShape">
              <a:avLst/>
            </a:prstTxWarp>
            <a:spAutoFit/>
          </a:bodyPr>
          <a:lstStyle/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Era un hombre que cada vez que se emborrachaba se convertía en un "busca pleitos".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 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Una noche entra en un bar y dice: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¡Todos los que están al lado izquierdo de la barra, son unos ESTÚPIDOS.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Y los que están al lado derecho son unos IMBÉCILES!</a:t>
            </a:r>
          </a:p>
          <a:p>
            <a:pPr defTabSz="822960" eaLnBrk="0" hangingPunct="0"/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/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Sale un hombre del lado izquierdo y le dice enfurecido:</a:t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¡Un momento, que yo no soy ningún estúpido!</a:t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El borracho le contesta:</a:t>
            </a:r>
            <a:b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</a:br>
            <a:r>
              <a:rPr lang="es-ES" sz="2160" i="1" dirty="0">
                <a:solidFill>
                  <a:schemeClr val="bg1"/>
                </a:solidFill>
                <a:effectLst>
                  <a:glow rad="101600">
                    <a:srgbClr val="C00000">
                      <a:alpha val="60000"/>
                    </a:srgb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Bright" pitchFamily="18" charset="0"/>
                <a:ea typeface="Calibri" pitchFamily="34" charset="0"/>
                <a:cs typeface="Arial" pitchFamily="34" charset="0"/>
              </a:rPr>
              <a:t>¡Pues muévete a la derecha, IMBÉCIL!</a:t>
            </a:r>
            <a:endParaRPr lang="es-ES" sz="2160" i="1" dirty="0">
              <a:solidFill>
                <a:schemeClr val="bg1"/>
              </a:solidFill>
              <a:effectLst>
                <a:glow rad="101600">
                  <a:srgbClr val="C00000">
                    <a:alpha val="60000"/>
                  </a:srgb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Bright" pitchFamily="18" charset="0"/>
              <a:cs typeface="Arial" pitchFamily="34" charset="0"/>
            </a:endParaRPr>
          </a:p>
        </p:txBody>
      </p:sp>
      <p:pic>
        <p:nvPicPr>
          <p:cNvPr id="4" name="3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99481" y="4127123"/>
            <a:ext cx="1300975" cy="7128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195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0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1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754" y="483517"/>
            <a:ext cx="5488038" cy="417646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3" y="483517"/>
            <a:ext cx="5488038" cy="417646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99592" y="483518"/>
            <a:ext cx="5488039" cy="4176463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:comb/>
      </p:transition>
    </mc:Choice>
    <mc:Fallback xmlns="">
      <p:transition spd="slow">
        <p:comb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Resultado de imagen"/>
          <p:cNvPicPr>
            <a:picLocks noChangeAspect="1" noChangeArrowheads="1" noCrop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329" y="328122"/>
            <a:ext cx="5832962" cy="446473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4" descr="Resultado de imagen"/>
          <p:cNvPicPr>
            <a:picLocks noChangeAspect="1" noChangeArrowheads="1" noCrop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608" y="339502"/>
            <a:ext cx="5832648" cy="446449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"/>
          <p:cNvPicPr>
            <a:picLocks noChangeAspect="1" noChangeArrowheads="1" noCrop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043608" y="339502"/>
            <a:ext cx="5832648" cy="446449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Resultado de imagen"/>
          <p:cNvPicPr>
            <a:picLocks noChangeAspect="1" noChangeArrowheads="1" noCrop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59365" y="400134"/>
            <a:ext cx="5400890" cy="432071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4" descr="Resultado de imagen"/>
          <p:cNvPicPr>
            <a:picLocks noChangeAspect="1" noChangeArrowheads="1" noCrop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59632" y="411510"/>
            <a:ext cx="5400600" cy="432048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4" descr="Resultado de imagen"/>
          <p:cNvPicPr>
            <a:picLocks noChangeAspect="1" noChangeArrowheads="1" noCrop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59632" y="411510"/>
            <a:ext cx="5400600" cy="432048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3" dur="4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Resultado de imagen de Jonathan Swif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25309" y="277209"/>
            <a:ext cx="5226696" cy="466047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 de Jonathan Swif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27329" y="267492"/>
            <a:ext cx="5249181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Picture 2" descr="Resultado de imagen de Jonathan Swift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227329" y="267494"/>
            <a:ext cx="5249181" cy="468052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7" name="6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4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91680" y="353913"/>
            <a:ext cx="4968552" cy="453650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4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91680" y="339502"/>
            <a:ext cx="4968552" cy="453650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5" name="Picture 2" descr="Resultado de imagen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1691680" y="339502"/>
            <a:ext cx="4968552" cy="4536503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  <a:softEdge rad="63500"/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/>
        </p:spPr>
      </p:pic>
      <p:pic>
        <p:nvPicPr>
          <p:cNvPr id="6" name="5 Imagen" descr="Pulsar raton 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24328" y="4011910"/>
            <a:ext cx="1080120" cy="64885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prism dir="r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4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WordArt 2"/>
          <p:cNvSpPr>
            <a:spLocks noChangeArrowheads="1" noChangeShapeType="1" noTextEdit="1"/>
          </p:cNvSpPr>
          <p:nvPr/>
        </p:nvSpPr>
        <p:spPr bwMode="auto">
          <a:xfrm>
            <a:off x="1979712" y="87154"/>
            <a:ext cx="5544616" cy="828412"/>
          </a:xfrm>
          <a:prstGeom prst="rect">
            <a:avLst/>
          </a:prstGeom>
        </p:spPr>
        <p:txBody>
          <a:bodyPr wrap="none" fromWordArt="1">
            <a:prstTxWarp prst="textCanUp">
              <a:avLst>
                <a:gd name="adj" fmla="val 77845"/>
              </a:avLst>
            </a:prstTxWarp>
            <a:scene3d>
              <a:camera prst="perspectiveAbove"/>
              <a:lightRig rig="legacyHarsh3" dir="t"/>
            </a:scene3d>
            <a:sp3d extrusionH="887400" prstMaterial="legacyMatte">
              <a:bevelT w="38100" h="38100" prst="angle"/>
              <a:extrusionClr>
                <a:srgbClr val="FF6600"/>
              </a:extrusionClr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latin typeface="High Tower Text"/>
              </a:rPr>
              <a:t> </a:t>
            </a:r>
            <a:r>
              <a:rPr lang="es-ES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4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Música Enlazada: </a:t>
            </a:r>
          </a:p>
        </p:txBody>
      </p:sp>
      <p:sp>
        <p:nvSpPr>
          <p:cNvPr id="89091" name="WordArt 3"/>
          <p:cNvSpPr>
            <a:spLocks noChangeArrowheads="1" noChangeShapeType="1" noTextEdit="1"/>
          </p:cNvSpPr>
          <p:nvPr/>
        </p:nvSpPr>
        <p:spPr bwMode="auto">
          <a:xfrm>
            <a:off x="2195736" y="915566"/>
            <a:ext cx="4680520" cy="792088"/>
          </a:xfrm>
          <a:prstGeom prst="rect">
            <a:avLst/>
          </a:prstGeom>
        </p:spPr>
        <p:txBody>
          <a:bodyPr wrap="none" fromWordArt="1">
            <a:prstTxWarp prst="textDeflateBottom">
              <a:avLst>
                <a:gd name="adj" fmla="val 70627"/>
              </a:avLst>
            </a:prstTxWarp>
            <a:scene3d>
              <a:camera prst="perspectiveAbove"/>
              <a:lightRig rig="legacyNormal3" dir="t"/>
            </a:scene3d>
            <a:sp3d extrusionH="887400" prstMaterial="legacyMatte">
              <a:bevelT w="38100" h="38100" prst="angle"/>
              <a:extrusionClr>
                <a:srgbClr val="939676"/>
              </a:extrusionClr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Títulos:</a:t>
            </a:r>
            <a:r>
              <a:rPr lang="es-ES" sz="32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707070"/>
                    </a:gs>
                    <a:gs pos="50000">
                      <a:srgbClr val="FFFFFF"/>
                    </a:gs>
                    <a:gs pos="100000">
                      <a:srgbClr val="707070"/>
                    </a:gs>
                  </a:gsLst>
                  <a:lin ang="2700000" scaled="1"/>
                </a:gradFill>
                <a:latin typeface="High Tower Text"/>
              </a:rPr>
              <a:t> </a:t>
            </a:r>
          </a:p>
        </p:txBody>
      </p:sp>
      <p:sp>
        <p:nvSpPr>
          <p:cNvPr id="89092" name="WordArt 4"/>
          <p:cNvSpPr>
            <a:spLocks noChangeArrowheads="1" noChangeShapeType="1" noTextEdit="1"/>
          </p:cNvSpPr>
          <p:nvPr/>
        </p:nvSpPr>
        <p:spPr bwMode="auto">
          <a:xfrm>
            <a:off x="1259632" y="1851670"/>
            <a:ext cx="5832475" cy="64807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85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200" b="1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Xilofón ( André </a:t>
            </a:r>
            <a:r>
              <a:rPr lang="es-ES" sz="3200" b="1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Rieu</a:t>
            </a:r>
            <a:r>
              <a:rPr lang="es-ES" sz="3200" b="1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)  </a:t>
            </a:r>
            <a:endParaRPr lang="es-ES" sz="3200" b="1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135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89094" name="WordArt 6"/>
          <p:cNvSpPr>
            <a:spLocks noChangeArrowheads="1" noChangeShapeType="1" noTextEdit="1"/>
          </p:cNvSpPr>
          <p:nvPr/>
        </p:nvSpPr>
        <p:spPr bwMode="auto">
          <a:xfrm>
            <a:off x="899592" y="3363838"/>
            <a:ext cx="5904656" cy="64865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0"/>
                <a:gd name="adj2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High Tower Text"/>
              </a:rPr>
              <a:t>  </a:t>
            </a:r>
            <a:r>
              <a:rPr lang="es-ES" sz="3600" b="1" kern="10" spc="-360" dirty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b="1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 Bella </a:t>
            </a:r>
            <a:r>
              <a:rPr lang="es-ES" sz="3600" b="1" kern="10" spc="-360" dirty="0" err="1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Tarantella</a:t>
            </a:r>
            <a:r>
              <a:rPr lang="es-ES" sz="3600" b="1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 ( André </a:t>
            </a:r>
            <a:r>
              <a:rPr lang="es-ES" sz="3600" b="1" kern="10" spc="-360" dirty="0" err="1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Rieu</a:t>
            </a:r>
            <a:r>
              <a:rPr lang="es-ES" sz="3600" b="1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 )  </a:t>
            </a:r>
            <a:r>
              <a:rPr lang="es-ES" sz="3600" b="1" kern="10" spc="-360" dirty="0" smtClean="0">
                <a:ln w="12700">
                  <a:solidFill>
                    <a:srgbClr val="000099"/>
                  </a:solidFill>
                  <a:round/>
                  <a:headEnd/>
                  <a:tailEnd/>
                </a:ln>
                <a:solidFill>
                  <a:schemeClr val="tx2"/>
                </a:solidFill>
                <a:effectLst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endParaRPr lang="es-ES" sz="3600" b="1" kern="10" spc="-360" dirty="0">
              <a:ln w="12700">
                <a:solidFill>
                  <a:srgbClr val="000099"/>
                </a:solidFill>
                <a:round/>
                <a:headEnd/>
                <a:tailEnd/>
              </a:ln>
              <a:solidFill>
                <a:schemeClr val="tx2"/>
              </a:solidFill>
              <a:effectLst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75787" name="WordArt 11"/>
          <p:cNvSpPr>
            <a:spLocks noChangeArrowheads="1" noChangeShapeType="1" noTextEdit="1"/>
          </p:cNvSpPr>
          <p:nvPr/>
        </p:nvSpPr>
        <p:spPr bwMode="auto">
          <a:xfrm>
            <a:off x="1115616" y="2643758"/>
            <a:ext cx="6048375" cy="648072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0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6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EBFA"/>
                    </a:gs>
                    <a:gs pos="30000">
                      <a:srgbClr val="C4D6EB"/>
                    </a:gs>
                    <a:gs pos="60001">
                      <a:srgbClr val="85C2FF"/>
                    </a:gs>
                    <a:gs pos="100000">
                      <a:srgbClr val="5E9EFF"/>
                    </a:gs>
                  </a:gsLst>
                  <a:lin ang="189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</a:t>
            </a:r>
            <a:r>
              <a:rPr lang="es-ES" sz="3600" b="1" kern="10" dirty="0" err="1" smtClean="0">
                <a:ln w="9525">
                  <a:noFill/>
                  <a:round/>
                  <a:headEnd/>
                  <a:tailEnd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Trisch</a:t>
            </a:r>
            <a:r>
              <a:rPr lang="es-ES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600" b="1" kern="10" dirty="0" err="1" smtClean="0">
                <a:ln w="9525">
                  <a:noFill/>
                  <a:round/>
                  <a:headEnd/>
                  <a:tailEnd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Trasch</a:t>
            </a:r>
            <a:r>
              <a:rPr lang="es-ES" sz="3600" b="1" kern="10" dirty="0" smtClean="0">
                <a:ln w="9525">
                  <a:noFill/>
                  <a:round/>
                  <a:headEnd/>
                  <a:tailEnd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Polka ( Johann Strauss )  </a:t>
            </a:r>
            <a:endParaRPr lang="es-ES" sz="3600" b="1" kern="10" dirty="0">
              <a:ln w="9525">
                <a:noFill/>
                <a:round/>
                <a:headEnd/>
                <a:tailEnd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prstShdw prst="shdw17" dist="17961" dir="135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  <p:sp>
        <p:nvSpPr>
          <p:cNvPr id="7" name="WordArt 4"/>
          <p:cNvSpPr>
            <a:spLocks noChangeArrowheads="1" noChangeShapeType="1" noTextEdit="1"/>
          </p:cNvSpPr>
          <p:nvPr/>
        </p:nvSpPr>
        <p:spPr bwMode="auto">
          <a:xfrm>
            <a:off x="899592" y="4083918"/>
            <a:ext cx="6192688" cy="64807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185"/>
              </a:avLst>
            </a:prstTxWarp>
            <a:scene3d>
              <a:camera prst="perspectiveRelaxedModerately"/>
              <a:lightRig rig="threePt" dir="t"/>
            </a:scene3d>
            <a:sp3d extrusionH="57150">
              <a:bevelT w="38100" h="38100" prst="angle"/>
            </a:sp3d>
          </a:bodyPr>
          <a:lstStyle/>
          <a:p>
            <a:pPr algn="ctr">
              <a:defRPr/>
            </a:pPr>
            <a:r>
              <a:rPr lang="es-ES" sz="3200" kern="10" dirty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200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</a:effectLst>
                <a:latin typeface="High Tower Text"/>
              </a:rPr>
              <a:t> </a:t>
            </a:r>
            <a:r>
              <a:rPr lang="es-ES" sz="3200" b="1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- Cuando llegue Septiembre  (  </a:t>
            </a:r>
            <a:r>
              <a:rPr lang="es-ES" sz="3200" b="1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Bobbi</a:t>
            </a:r>
            <a:r>
              <a:rPr lang="es-ES" sz="3200" b="1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</a:t>
            </a:r>
            <a:r>
              <a:rPr lang="es-ES" sz="3200" b="1" kern="10" dirty="0" err="1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Darín</a:t>
            </a:r>
            <a:r>
              <a:rPr lang="es-ES" sz="3200" b="1" kern="10" dirty="0" smtClean="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5E9EFF"/>
                    </a:gs>
                    <a:gs pos="39999">
                      <a:srgbClr val="85C2FF"/>
                    </a:gs>
                    <a:gs pos="70000">
                      <a:srgbClr val="C4D6EB"/>
                    </a:gs>
                    <a:gs pos="100000">
                      <a:srgbClr val="FFEBFA"/>
                    </a:gs>
                  </a:gsLst>
                  <a:lin ang="5400000" scaled="1"/>
                </a:gradFill>
                <a:effectLst>
                  <a:prstShdw prst="shdw17" dist="17961" dir="13500000">
                    <a:srgbClr val="385F99"/>
                  </a:prstShdw>
                  <a:reflection blurRad="6350" stA="60000" endA="900" endPos="58000" dir="5400000" sy="-100000" algn="bl" rotWithShape="0"/>
                </a:effectLst>
                <a:latin typeface="High Tower Text"/>
              </a:rPr>
              <a:t>  )  </a:t>
            </a:r>
            <a:endParaRPr lang="es-ES" sz="3200" b="1" kern="10" dirty="0">
              <a:ln w="9525">
                <a:noFill/>
                <a:round/>
                <a:headEnd/>
                <a:tailEnd/>
              </a:ln>
              <a:gradFill rotWithShape="1">
                <a:gsLst>
                  <a:gs pos="0">
                    <a:srgbClr val="5E9EFF"/>
                  </a:gs>
                  <a:gs pos="39999">
                    <a:srgbClr val="85C2FF"/>
                  </a:gs>
                  <a:gs pos="70000">
                    <a:srgbClr val="C4D6EB"/>
                  </a:gs>
                  <a:gs pos="100000">
                    <a:srgbClr val="FFEBFA"/>
                  </a:gs>
                </a:gsLst>
                <a:lin ang="5400000" scaled="1"/>
              </a:gradFill>
              <a:effectLst>
                <a:prstShdw prst="shdw17" dist="17961" dir="13500000">
                  <a:srgbClr val="385F99"/>
                </a:prstShdw>
                <a:reflection blurRad="6350" stA="60000" endA="900" endPos="58000" dir="5400000" sy="-100000" algn="bl" rotWithShape="0"/>
              </a:effectLst>
              <a:latin typeface="High Tower Tex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20000">
        <p14:vortex/>
      </p:transition>
    </mc:Choice>
    <mc:Fallback xmlns=""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909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89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9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90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17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57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9500"/>
                            </p:stCondLst>
                            <p:childTnLst>
                              <p:par>
                                <p:cTn id="31" presetID="2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457200" y="1200150"/>
            <a:ext cx="82296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defTabSz="822960" eaLnBrk="1" hangingPunct="1"/>
            <a:endParaRPr lang="es-ES" altLang="es-ES" sz="1620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457200" y="1371600"/>
            <a:ext cx="8229600" cy="3771900"/>
          </a:xfrm>
          <a:prstGeom prst="rect">
            <a:avLst/>
          </a:prstGeom>
          <a:solidFill>
            <a:srgbClr val="B6E8F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822960" eaLnBrk="1" hangingPunct="1"/>
            <a:endParaRPr lang="es-ES" altLang="es-ES" sz="1620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0280" y="0"/>
            <a:ext cx="438912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457200" y="1428750"/>
            <a:ext cx="8229600" cy="214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822960" eaLnBrk="1" hangingPunct="1">
              <a:spcBef>
                <a:spcPct val="50000"/>
              </a:spcBef>
            </a:pPr>
            <a:r>
              <a:rPr lang="es-ES" altLang="es-ES" sz="54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32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32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96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396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396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396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1485900" y="3543300"/>
            <a:ext cx="2400300" cy="1712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prstDash val="sysDot"/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822960" eaLnBrk="1" hangingPunct="1">
              <a:spcBef>
                <a:spcPct val="50000"/>
              </a:spcBef>
            </a:pPr>
            <a:r>
              <a:rPr lang="es-ES_tradnl" altLang="es-ES" sz="1620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620" b="1">
                <a:solidFill>
                  <a:srgbClr val="0066FF"/>
                </a:solidFill>
              </a:rPr>
              <a:t> </a:t>
            </a:r>
          </a:p>
          <a:p>
            <a:pPr defTabSz="822960" eaLnBrk="1" hangingPunct="1">
              <a:spcBef>
                <a:spcPct val="50000"/>
              </a:spcBef>
            </a:pPr>
            <a:endParaRPr lang="es-ES" altLang="es-ES" sz="1620" b="1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32120" y="3143250"/>
            <a:ext cx="212598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1940" y="3657600"/>
            <a:ext cx="109728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228850"/>
            <a:ext cx="48006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628900"/>
            <a:ext cx="48006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028950"/>
            <a:ext cx="48006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429000"/>
            <a:ext cx="48006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2634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4291</TotalTime>
  <Words>743</Words>
  <Application>Microsoft Office PowerPoint</Application>
  <PresentationFormat>Presentación en pantalla (16:9)</PresentationFormat>
  <Paragraphs>53</Paragraphs>
  <Slides>61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70" baseType="lpstr">
      <vt:lpstr>Arial</vt:lpstr>
      <vt:lpstr>Arial Black</vt:lpstr>
      <vt:lpstr>Calibri</vt:lpstr>
      <vt:lpstr>High Tower Text</vt:lpstr>
      <vt:lpstr>Kristen ITC</vt:lpstr>
      <vt:lpstr>Lucida Bright</vt:lpstr>
      <vt:lpstr>Times New Roman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Anaeboli</dc:creator>
  <cp:lastModifiedBy>Vicente Garcia</cp:lastModifiedBy>
  <cp:revision>222</cp:revision>
  <dcterms:created xsi:type="dcterms:W3CDTF">2016-09-27T19:03:06Z</dcterms:created>
  <dcterms:modified xsi:type="dcterms:W3CDTF">2024-08-23T10:48:40Z</dcterms:modified>
</cp:coreProperties>
</file>