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2" r:id="rId4"/>
    <p:sldId id="257" r:id="rId5"/>
    <p:sldId id="260" r:id="rId6"/>
    <p:sldId id="261" r:id="rId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0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53BAxkm3IDWJFKCE8YlPSQ" hashData="IPajd0V2uPVYYadHP+s1f7MrJY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9737"/>
    <a:srgbClr val="FDE2CB"/>
    <a:srgbClr val="FDE9CB"/>
    <a:srgbClr val="FFFFCC"/>
    <a:srgbClr val="CC00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93" autoAdjust="0"/>
  </p:normalViewPr>
  <p:slideViewPr>
    <p:cSldViewPr>
      <p:cViewPr varScale="1">
        <p:scale>
          <a:sx n="93" d="100"/>
          <a:sy n="93" d="100"/>
        </p:scale>
        <p:origin x="-96" y="-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700E8-C26D-4010-B5C2-21D71A5A28F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57195-490F-48B1-8539-A0E546CEBDA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0DDD5-3116-45D4-A02D-FC1948D9DA2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1C24C-9A8C-4D7A-8AE0-5F8F96E9C5C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00C93-3A27-4CC3-A69D-B504E81DFA1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4A6A4-AEF6-4EE3-9620-AFD8DC4AA8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E18CA-18B9-41A3-93F2-5F8FD92447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019BE-9A18-419F-9B1F-4BE74C38CC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E58AF-10AD-40D1-B617-1DB56442FF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7A495-E729-4A48-9FF0-7140FF8C0A2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EE817-80E4-4ADC-8E11-11A248E51F6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 dirty="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 dirty="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cs typeface="+mn-cs"/>
              </a:defRPr>
            </a:lvl1pPr>
          </a:lstStyle>
          <a:p>
            <a:pPr>
              <a:defRPr/>
            </a:pPr>
            <a:fld id="{63701AC7-87A2-4D16-883D-8CFFAEEDD1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3" Type="http://schemas.openxmlformats.org/officeDocument/2006/relationships/image" Target="../media/image8.jpeg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image" Target="../media/image10.gif"/><Relationship Id="rId10" Type="http://schemas.openxmlformats.org/officeDocument/2006/relationships/audio" Target="../media/audio8.wav"/><Relationship Id="rId4" Type="http://schemas.openxmlformats.org/officeDocument/2006/relationships/image" Target="../media/image9.gif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in títul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WordArt 4" descr="Bolsa de papel"/>
          <p:cNvSpPr>
            <a:spLocks noChangeArrowheads="1" noChangeShapeType="1" noTextEdit="1"/>
          </p:cNvSpPr>
          <p:nvPr/>
        </p:nvSpPr>
        <p:spPr bwMode="auto">
          <a:xfrm>
            <a:off x="539750" y="2139950"/>
            <a:ext cx="9693275" cy="7445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5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 Black"/>
              </a:rPr>
              <a:t>CHITES DE GALLEGOS Y ASTURIANOS</a:t>
            </a:r>
          </a:p>
        </p:txBody>
      </p:sp>
    </p:spTree>
  </p:cSld>
  <p:clrMapOvr>
    <a:masterClrMapping/>
  </p:clrMapOvr>
  <p:transition spd="slow" advClick="0" advTm="5000">
    <p:checker/>
    <p:sndAc>
      <p:stSnd>
        <p:snd r:embed="rId2" name="Musica Asturi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Galicia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204788"/>
            <a:ext cx="8096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slide0002_image0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51550" y="206375"/>
            <a:ext cx="80645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WordArt 6" descr="Mármol blanco"/>
          <p:cNvSpPr>
            <a:spLocks noChangeArrowheads="1" noChangeShapeType="1" noTextEdit="1"/>
          </p:cNvSpPr>
          <p:nvPr/>
        </p:nvSpPr>
        <p:spPr bwMode="auto">
          <a:xfrm>
            <a:off x="1476375" y="788988"/>
            <a:ext cx="6265863" cy="1782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 Black"/>
              </a:rPr>
              <a:t>Gallegos    y    Asturianos</a:t>
            </a:r>
          </a:p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 Black"/>
              </a:rPr>
              <a:t>Primos     y     Hermanos</a:t>
            </a:r>
          </a:p>
        </p:txBody>
      </p:sp>
      <p:sp>
        <p:nvSpPr>
          <p:cNvPr id="5127" name="WordArt 7"/>
          <p:cNvSpPr>
            <a:spLocks noChangeArrowheads="1" noChangeShapeType="1" noTextEdit="1"/>
          </p:cNvSpPr>
          <p:nvPr/>
        </p:nvSpPr>
        <p:spPr bwMode="auto">
          <a:xfrm>
            <a:off x="323850" y="2733675"/>
            <a:ext cx="8532813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Pero los Gallegos son los primos y si no fijense bien en el refran</a:t>
            </a:r>
          </a:p>
        </p:txBody>
      </p:sp>
      <p:sp>
        <p:nvSpPr>
          <p:cNvPr id="5128" name="WordArt 8"/>
          <p:cNvSpPr>
            <a:spLocks noChangeArrowheads="1" noChangeShapeType="1" noTextEdit="1"/>
          </p:cNvSpPr>
          <p:nvPr/>
        </p:nvSpPr>
        <p:spPr bwMode="auto">
          <a:xfrm>
            <a:off x="395288" y="3381375"/>
            <a:ext cx="8424862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Espero que nadie se ofenda  ,  precisamente esto me lo enseño un Gallego</a:t>
            </a:r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1331913" y="681038"/>
            <a:ext cx="2519362" cy="1890712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4932363" y="681038"/>
            <a:ext cx="3024187" cy="1889125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144" name="WordArt 24"/>
          <p:cNvSpPr>
            <a:spLocks noChangeArrowheads="1" noChangeShapeType="1" noTextEdit="1"/>
          </p:cNvSpPr>
          <p:nvPr/>
        </p:nvSpPr>
        <p:spPr bwMode="auto">
          <a:xfrm>
            <a:off x="395288" y="3975100"/>
            <a:ext cx="8424862" cy="377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Y lo que importa es el humor , que es de lo que se trata este PPS</a:t>
            </a:r>
          </a:p>
        </p:txBody>
      </p:sp>
      <p:sp>
        <p:nvSpPr>
          <p:cNvPr id="5145" name="AutoShape 2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3995738" y="4678363"/>
            <a:ext cx="1150937" cy="377825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2000">
                <a:solidFill>
                  <a:srgbClr val="FFFFCC"/>
                </a:solidFill>
                <a:latin typeface="Arial Narrow" pitchFamily="34" charset="0"/>
              </a:rPr>
              <a:t>Siguiente</a:t>
            </a:r>
          </a:p>
        </p:txBody>
      </p:sp>
      <p:pic>
        <p:nvPicPr>
          <p:cNvPr id="13" name="12 Imagen" descr="slide0015_image00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308103" y="4608513"/>
            <a:ext cx="763831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85" decel="100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385" decel="100000"/>
                                        <p:tgtEl>
                                          <p:spTgt spid="51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385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385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5142" grpId="0" animBg="1"/>
      <p:bldP spid="5143" grpId="0" animBg="1"/>
      <p:bldP spid="5144" grpId="0" animBg="1"/>
      <p:bldP spid="5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"/>
            <a:ext cx="9126538" cy="5140325"/>
          </a:xfrm>
          <a:prstGeom prst="rect">
            <a:avLst/>
          </a:prstGeom>
          <a:noFill/>
          <a:ln w="76200" cmpd="tri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5123" name="AutoShape 15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500563" y="3754438"/>
            <a:ext cx="431800" cy="161925"/>
          </a:xfrm>
          <a:prstGeom prst="actionButtonBlank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124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356100" y="3219450"/>
            <a:ext cx="684213" cy="296863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2000">
                <a:solidFill>
                  <a:srgbClr val="FFFFCC"/>
                </a:solidFill>
                <a:latin typeface="Arial Narrow" pitchFamily="34" charset="0"/>
              </a:rPr>
              <a:t>Salir</a:t>
            </a:r>
          </a:p>
        </p:txBody>
      </p:sp>
      <p:pic>
        <p:nvPicPr>
          <p:cNvPr id="5125" name="Picture 19" descr="ultimahorasire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31750"/>
            <a:ext cx="1071563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20"/>
          <p:cNvSpPr txBox="1">
            <a:spLocks noChangeArrowheads="1"/>
          </p:cNvSpPr>
          <p:nvPr/>
        </p:nvSpPr>
        <p:spPr bwMode="auto">
          <a:xfrm>
            <a:off x="1763713" y="3786188"/>
            <a:ext cx="5903912" cy="708025"/>
          </a:xfrm>
          <a:prstGeom prst="rect">
            <a:avLst/>
          </a:prstGeom>
          <a:solidFill>
            <a:srgbClr val="FDE2CB"/>
          </a:solidFill>
          <a:ln w="38100" cmpd="dbl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000" dirty="0">
                <a:cs typeface="+mn-cs"/>
              </a:rPr>
              <a:t>Pulsar en las teclas numéricas para escuchar el chiste que se desee según la carta</a:t>
            </a:r>
          </a:p>
        </p:txBody>
      </p:sp>
      <p:sp>
        <p:nvSpPr>
          <p:cNvPr id="5127" name="AutoShape 31">
            <a:hlinkClick r:id="" action="ppaction://noaction" highlightClick="1">
              <a:snd r:embed="rId5" name="La Gallega y los Portugueses.wav"/>
            </a:hlinkClick>
          </p:cNvPr>
          <p:cNvSpPr>
            <a:spLocks noChangeArrowheads="1"/>
          </p:cNvSpPr>
          <p:nvPr/>
        </p:nvSpPr>
        <p:spPr bwMode="auto">
          <a:xfrm>
            <a:off x="1835150" y="4622800"/>
            <a:ext cx="504825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1</a:t>
            </a:r>
          </a:p>
        </p:txBody>
      </p:sp>
      <p:sp>
        <p:nvSpPr>
          <p:cNvPr id="5128" name="AutoShape 32">
            <a:hlinkClick r:id="" action="ppaction://noaction" highlightClick="1">
              <a:snd r:embed="rId6" name="El Gallego gorron.wav"/>
            </a:hlinkClick>
          </p:cNvPr>
          <p:cNvSpPr>
            <a:spLocks noChangeArrowheads="1"/>
          </p:cNvSpPr>
          <p:nvPr/>
        </p:nvSpPr>
        <p:spPr bwMode="auto">
          <a:xfrm>
            <a:off x="2409825" y="4637088"/>
            <a:ext cx="503238" cy="214312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2</a:t>
            </a:r>
          </a:p>
        </p:txBody>
      </p:sp>
      <p:sp>
        <p:nvSpPr>
          <p:cNvPr id="5129" name="AutoShape 34">
            <a:hlinkClick r:id="" action="ppaction://noaction" highlightClick="1">
              <a:snd r:embed="rId7" name="Unos gallegos en Londres.wav"/>
            </a:hlinkClick>
          </p:cNvPr>
          <p:cNvSpPr>
            <a:spLocks noChangeArrowheads="1"/>
          </p:cNvSpPr>
          <p:nvPr/>
        </p:nvSpPr>
        <p:spPr bwMode="auto">
          <a:xfrm>
            <a:off x="2986088" y="4641850"/>
            <a:ext cx="503237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3</a:t>
            </a:r>
          </a:p>
        </p:txBody>
      </p:sp>
      <p:sp>
        <p:nvSpPr>
          <p:cNvPr id="5130" name="AutoShape 35">
            <a:hlinkClick r:id="" action="ppaction://noaction" highlightClick="1">
              <a:snd r:embed="rId8" name="Albañil gallego.wav"/>
            </a:hlinkClick>
          </p:cNvPr>
          <p:cNvSpPr>
            <a:spLocks noChangeArrowheads="1"/>
          </p:cNvSpPr>
          <p:nvPr/>
        </p:nvSpPr>
        <p:spPr bwMode="auto">
          <a:xfrm>
            <a:off x="3562350" y="4656138"/>
            <a:ext cx="503238" cy="214312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4</a:t>
            </a:r>
          </a:p>
        </p:txBody>
      </p:sp>
      <p:sp>
        <p:nvSpPr>
          <p:cNvPr id="5131" name="AutoShape 36">
            <a:hlinkClick r:id="" action="ppaction://noaction" highlightClick="1">
              <a:snd r:embed="rId9" name="Gallego y adivinanza.wav"/>
            </a:hlinkClick>
          </p:cNvPr>
          <p:cNvSpPr>
            <a:spLocks noChangeArrowheads="1"/>
          </p:cNvSpPr>
          <p:nvPr/>
        </p:nvSpPr>
        <p:spPr bwMode="auto">
          <a:xfrm>
            <a:off x="4138613" y="4668838"/>
            <a:ext cx="503237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5</a:t>
            </a:r>
          </a:p>
        </p:txBody>
      </p:sp>
      <p:sp>
        <p:nvSpPr>
          <p:cNvPr id="5132" name="AutoShape 37">
            <a:hlinkClick r:id="" action="ppaction://noaction" highlightClick="1">
              <a:snd r:embed="rId10" name="Los Bocadillos.wav"/>
            </a:hlinkClick>
          </p:cNvPr>
          <p:cNvSpPr>
            <a:spLocks noChangeArrowheads="1"/>
          </p:cNvSpPr>
          <p:nvPr/>
        </p:nvSpPr>
        <p:spPr bwMode="auto">
          <a:xfrm>
            <a:off x="4713288" y="4668838"/>
            <a:ext cx="503237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6</a:t>
            </a:r>
          </a:p>
        </p:txBody>
      </p:sp>
      <p:sp>
        <p:nvSpPr>
          <p:cNvPr id="5133" name="AutoShape 38">
            <a:hlinkClick r:id="" action="ppaction://noaction" highlightClick="1">
              <a:snd r:embed="rId11" name="Joven embarazada.wav"/>
            </a:hlinkClick>
          </p:cNvPr>
          <p:cNvSpPr>
            <a:spLocks noChangeArrowheads="1"/>
          </p:cNvSpPr>
          <p:nvPr/>
        </p:nvSpPr>
        <p:spPr bwMode="auto">
          <a:xfrm>
            <a:off x="5292725" y="4676775"/>
            <a:ext cx="503238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7</a:t>
            </a:r>
          </a:p>
        </p:txBody>
      </p:sp>
      <p:sp>
        <p:nvSpPr>
          <p:cNvPr id="5134" name="AutoShape 39">
            <a:hlinkClick r:id="" action="ppaction://noaction" highlightClick="1">
              <a:snd r:embed="rId12" name="El Recien casado.wav"/>
            </a:hlinkClick>
          </p:cNvPr>
          <p:cNvSpPr>
            <a:spLocks noChangeArrowheads="1"/>
          </p:cNvSpPr>
          <p:nvPr/>
        </p:nvSpPr>
        <p:spPr bwMode="auto">
          <a:xfrm>
            <a:off x="5868988" y="4676775"/>
            <a:ext cx="503237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8</a:t>
            </a:r>
          </a:p>
        </p:txBody>
      </p:sp>
      <p:sp>
        <p:nvSpPr>
          <p:cNvPr id="5135" name="AutoShape 40">
            <a:hlinkClick r:id="" action="ppaction://noaction" highlightClick="1">
              <a:snd r:embed="rId13" name="El movil.wav"/>
            </a:hlinkClick>
          </p:cNvPr>
          <p:cNvSpPr>
            <a:spLocks noChangeArrowheads="1"/>
          </p:cNvSpPr>
          <p:nvPr/>
        </p:nvSpPr>
        <p:spPr bwMode="auto">
          <a:xfrm>
            <a:off x="6445250" y="4678363"/>
            <a:ext cx="503238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9</a:t>
            </a:r>
          </a:p>
        </p:txBody>
      </p:sp>
      <p:sp>
        <p:nvSpPr>
          <p:cNvPr id="5136" name="AutoShape 41">
            <a:hlinkClick r:id="" action="ppaction://noaction" highlightClick="1">
              <a:snd r:embed="rId14" name="Abanicar.wav"/>
            </a:hlinkClick>
          </p:cNvPr>
          <p:cNvSpPr>
            <a:spLocks noChangeArrowheads="1"/>
          </p:cNvSpPr>
          <p:nvPr/>
        </p:nvSpPr>
        <p:spPr bwMode="auto">
          <a:xfrm>
            <a:off x="7019925" y="4678363"/>
            <a:ext cx="503238" cy="215900"/>
          </a:xfrm>
          <a:prstGeom prst="actionButtonBlank">
            <a:avLst/>
          </a:prstGeom>
          <a:solidFill>
            <a:srgbClr val="379737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215B21"/>
            </a:prstShdw>
          </a:effectLst>
        </p:spPr>
        <p:txBody>
          <a:bodyPr wrap="none" anchor="ctr"/>
          <a:lstStyle/>
          <a:p>
            <a:pPr algn="ctr"/>
            <a:r>
              <a:rPr lang="es-ES" sz="1400">
                <a:solidFill>
                  <a:srgbClr val="FFFFCC"/>
                </a:solidFill>
                <a:latin typeface="Bastion" pitchFamily="2" charset="0"/>
              </a:rPr>
              <a:t>0</a:t>
            </a:r>
          </a:p>
        </p:txBody>
      </p:sp>
      <p:pic>
        <p:nvPicPr>
          <p:cNvPr id="5137" name="27 Imagen" descr="image006.gif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357688" y="857250"/>
            <a:ext cx="71437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8" name="Text Box 42"/>
          <p:cNvSpPr txBox="1">
            <a:spLocks noChangeArrowheads="1"/>
          </p:cNvSpPr>
          <p:nvPr/>
        </p:nvSpPr>
        <p:spPr bwMode="auto">
          <a:xfrm>
            <a:off x="2051050" y="1349375"/>
            <a:ext cx="2305050" cy="246063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Nº1- La Gallega y Los Portugueses</a:t>
            </a:r>
          </a:p>
        </p:txBody>
      </p:sp>
      <p:sp>
        <p:nvSpPr>
          <p:cNvPr id="5139" name="Text Box 44"/>
          <p:cNvSpPr txBox="1">
            <a:spLocks noChangeArrowheads="1"/>
          </p:cNvSpPr>
          <p:nvPr/>
        </p:nvSpPr>
        <p:spPr bwMode="auto">
          <a:xfrm>
            <a:off x="2051050" y="1719263"/>
            <a:ext cx="2305050" cy="246062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Nº2- El Gallego Gorrón</a:t>
            </a:r>
          </a:p>
        </p:txBody>
      </p:sp>
      <p:sp>
        <p:nvSpPr>
          <p:cNvPr id="5140" name="Text Box 45"/>
          <p:cNvSpPr txBox="1">
            <a:spLocks noChangeArrowheads="1"/>
          </p:cNvSpPr>
          <p:nvPr/>
        </p:nvSpPr>
        <p:spPr bwMode="auto">
          <a:xfrm>
            <a:off x="2051050" y="2085975"/>
            <a:ext cx="2305050" cy="246063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Nº3- Unos Gallegos en Londres</a:t>
            </a:r>
          </a:p>
        </p:txBody>
      </p:sp>
      <p:sp>
        <p:nvSpPr>
          <p:cNvPr id="5141" name="Text Box 46"/>
          <p:cNvSpPr txBox="1">
            <a:spLocks noChangeArrowheads="1"/>
          </p:cNvSpPr>
          <p:nvPr/>
        </p:nvSpPr>
        <p:spPr bwMode="auto">
          <a:xfrm>
            <a:off x="2051050" y="2459038"/>
            <a:ext cx="2305050" cy="246062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Nº4- El Albañil Gallego</a:t>
            </a:r>
          </a:p>
        </p:txBody>
      </p:sp>
      <p:sp>
        <p:nvSpPr>
          <p:cNvPr id="5142" name="Text Box 48"/>
          <p:cNvSpPr txBox="1">
            <a:spLocks noChangeArrowheads="1"/>
          </p:cNvSpPr>
          <p:nvPr/>
        </p:nvSpPr>
        <p:spPr bwMode="auto">
          <a:xfrm>
            <a:off x="2051050" y="2841625"/>
            <a:ext cx="2305050" cy="246063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Nº5- El Gallego y la Adivinanza</a:t>
            </a:r>
          </a:p>
        </p:txBody>
      </p:sp>
      <p:sp>
        <p:nvSpPr>
          <p:cNvPr id="5143" name="Text Box 50"/>
          <p:cNvSpPr txBox="1">
            <a:spLocks noChangeArrowheads="1"/>
          </p:cNvSpPr>
          <p:nvPr/>
        </p:nvSpPr>
        <p:spPr bwMode="auto">
          <a:xfrm>
            <a:off x="5076825" y="1357313"/>
            <a:ext cx="2303463" cy="246062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Nº6- El Asturiano y los bocadillos</a:t>
            </a:r>
          </a:p>
        </p:txBody>
      </p:sp>
      <p:sp>
        <p:nvSpPr>
          <p:cNvPr id="5144" name="Text Box 51"/>
          <p:cNvSpPr txBox="1">
            <a:spLocks noChangeArrowheads="1"/>
          </p:cNvSpPr>
          <p:nvPr/>
        </p:nvSpPr>
        <p:spPr bwMode="auto">
          <a:xfrm>
            <a:off x="5076825" y="1735138"/>
            <a:ext cx="2303463" cy="246062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Nº7- La Asturiana Embarazada</a:t>
            </a:r>
          </a:p>
        </p:txBody>
      </p:sp>
      <p:sp>
        <p:nvSpPr>
          <p:cNvPr id="5145" name="Text Box 52"/>
          <p:cNvSpPr txBox="1">
            <a:spLocks noChangeArrowheads="1"/>
          </p:cNvSpPr>
          <p:nvPr/>
        </p:nvSpPr>
        <p:spPr bwMode="auto">
          <a:xfrm>
            <a:off x="5076825" y="2112963"/>
            <a:ext cx="2303463" cy="246062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Nº8- El Asturiano Recién Casado</a:t>
            </a:r>
          </a:p>
        </p:txBody>
      </p:sp>
      <p:sp>
        <p:nvSpPr>
          <p:cNvPr id="5146" name="Text Box 53"/>
          <p:cNvSpPr txBox="1">
            <a:spLocks noChangeArrowheads="1"/>
          </p:cNvSpPr>
          <p:nvPr/>
        </p:nvSpPr>
        <p:spPr bwMode="auto">
          <a:xfrm>
            <a:off x="5076825" y="2489200"/>
            <a:ext cx="2303463" cy="246063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Nº9- El  gangoso y  el Móvil</a:t>
            </a:r>
          </a:p>
        </p:txBody>
      </p:sp>
      <p:sp>
        <p:nvSpPr>
          <p:cNvPr id="5147" name="Text Box 54"/>
          <p:cNvSpPr txBox="1">
            <a:spLocks noChangeArrowheads="1"/>
          </p:cNvSpPr>
          <p:nvPr/>
        </p:nvSpPr>
        <p:spPr bwMode="auto">
          <a:xfrm>
            <a:off x="5076825" y="2868613"/>
            <a:ext cx="2303463" cy="246062"/>
          </a:xfrm>
          <a:prstGeom prst="rect">
            <a:avLst/>
          </a:prstGeom>
          <a:solidFill>
            <a:srgbClr val="FDE2CB"/>
          </a:solidFill>
          <a:ln w="38100" cmpd="dbl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Nº0- El Asturiano y el Abanico</a:t>
            </a:r>
          </a:p>
        </p:txBody>
      </p:sp>
    </p:spTree>
  </p:cSld>
  <p:clrMapOvr>
    <a:masterClrMapping/>
  </p:clrMapOvr>
  <p:transition advClick="0">
    <p:zoom/>
    <p:sndAc>
      <p:stSnd>
        <p:snd r:embed="rId2" name="Wen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684213" y="736600"/>
            <a:ext cx="8129587" cy="917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ESPERO QUE TE ALEGRARA EL DIA </a:t>
            </a:r>
          </a:p>
          <a:p>
            <a:pPr algn="ctr"/>
            <a:r>
              <a:rPr lang="es-ES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AUNQUE SEA UN POQUITO</a:t>
            </a:r>
          </a:p>
        </p:txBody>
      </p:sp>
      <p:pic>
        <p:nvPicPr>
          <p:cNvPr id="7173" name="Picture 5" descr="escanciador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997825" y="3590177"/>
            <a:ext cx="676275" cy="1220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slide0010_image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25" y="1768475"/>
            <a:ext cx="3600450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slide0006_image00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13" y="4318000"/>
            <a:ext cx="1252537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>
    <p:sndAc>
      <p:stSnd>
        <p:snd r:embed="rId2" name="Risa Powe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endParaRPr lang="es-ES"/>
          </a:p>
        </p:txBody>
      </p:sp>
      <p:pic>
        <p:nvPicPr>
          <p:cNvPr id="717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174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78422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>
              <a:solidFill>
                <a:srgbClr val="0066FF"/>
              </a:solidFill>
            </a:endParaRPr>
          </a:p>
        </p:txBody>
      </p:sp>
      <p:pic>
        <p:nvPicPr>
          <p:cNvPr id="717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DE2CB"/>
        </a:solidFill>
        <a:ln w="38100" cap="flat" cmpd="dbl" algn="ctr">
          <a:solidFill>
            <a:srgbClr val="CC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DE2CB"/>
        </a:solidFill>
        <a:ln w="38100" cap="flat" cmpd="dbl" algn="ctr">
          <a:solidFill>
            <a:srgbClr val="CC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160</Words>
  <Application>Microsoft PowerPoint</Application>
  <PresentationFormat>Presentación en pantalla (16:9)</PresentationFormat>
  <Paragraphs>33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Chistes de Gallegos y Asturianos</dc:title>
  <dc:subject>PPS</dc:subject>
  <dc:creator>Carbalangreo</dc:creator>
  <dc:description>Recopilacion de Chistes de Gallegos y Asturianos</dc:description>
  <cp:lastModifiedBy>Jose Manuel</cp:lastModifiedBy>
  <cp:revision>44</cp:revision>
  <dcterms:created xsi:type="dcterms:W3CDTF">2010-12-09T15:09:52Z</dcterms:created>
  <dcterms:modified xsi:type="dcterms:W3CDTF">2020-06-08T19:40:27Z</dcterms:modified>
  <cp:category>Humor</cp:category>
</cp:coreProperties>
</file>