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58" r:id="rId4"/>
    <p:sldId id="265" r:id="rId5"/>
    <p:sldId id="264" r:id="rId6"/>
    <p:sldId id="263" r:id="rId7"/>
    <p:sldId id="262" r:id="rId8"/>
    <p:sldId id="261" r:id="rId9"/>
    <p:sldId id="260" r:id="rId10"/>
    <p:sldId id="259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T2LAzOPcDViPfMJauKUxQ" hashData="5WkJGoMDjJE0S6Wz1zU5yZZY+c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38D2B-F378-49AD-B49E-47D5EF068F9B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7C9257-72E5-4DEF-9C73-5AD34CFBD1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C9257-72E5-4DEF-9C73-5AD34CFBD1D4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4A3C0-6167-4414-9E58-932DA5AB25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21299-91CA-41D1-8059-673A519232C6}" type="datetimeFigureOut">
              <a:rPr lang="es-ES" smtClean="0"/>
              <a:pPr/>
              <a:t>12/08/2012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4AF70-2DF3-4E57-A38C-D25EF500D5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0313C5-CB78-47E2-8FBE-2906EA5BC8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43" y="-14514"/>
            <a:ext cx="9100457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e7z2jovni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14290"/>
            <a:ext cx="6215106" cy="714571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857224" y="0"/>
            <a:ext cx="76386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b="1" dirty="0" smtClean="0">
                <a:latin typeface="Gigi" pitchFamily="82" charset="0"/>
              </a:rPr>
              <a:t>Chistes de catalanes</a:t>
            </a:r>
          </a:p>
          <a:p>
            <a:endParaRPr lang="es-ES" dirty="0"/>
          </a:p>
        </p:txBody>
      </p:sp>
    </p:spTree>
  </p:cSld>
  <p:clrMapOvr>
    <a:masterClrMapping/>
  </p:clrMapOvr>
  <p:transition advTm="8000">
    <p:sndAc>
      <p:stSnd>
        <p:snd r:embed="rId2" name="perez prado - que rico mamb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43" y="-14514"/>
            <a:ext cx="9100457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34841" y="1071546"/>
            <a:ext cx="46862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928670"/>
            <a:ext cx="2714644" cy="5082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3643306" y="2285992"/>
            <a:ext cx="50720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¿Que diferencia hay entre un vasco, que con la edad se queda calvo, y un </a:t>
            </a:r>
            <a:r>
              <a:rPr lang="es-ES" sz="2400" b="1" dirty="0" smtClean="0">
                <a:solidFill>
                  <a:schemeClr val="bg1"/>
                </a:solidFill>
                <a:latin typeface="Kristen ITC" pitchFamily="66" charset="0"/>
              </a:rPr>
              <a:t>catalán </a:t>
            </a:r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que le sucede lo mismo?</a:t>
            </a:r>
            <a:b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Que el vasco se compra una </a:t>
            </a:r>
            <a:r>
              <a:rPr lang="es-ES" sz="2400" b="1" dirty="0" err="1">
                <a:solidFill>
                  <a:schemeClr val="bg1"/>
                </a:solidFill>
                <a:latin typeface="Kristen ITC" pitchFamily="66" charset="0"/>
              </a:rPr>
              <a:t>txapela</a:t>
            </a:r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 y el </a:t>
            </a:r>
            <a:r>
              <a:rPr lang="es-ES" sz="2400" b="1" dirty="0" smtClean="0">
                <a:solidFill>
                  <a:schemeClr val="bg1"/>
                </a:solidFill>
                <a:latin typeface="Kristen ITC" pitchFamily="66" charset="0"/>
              </a:rPr>
              <a:t>catalán </a:t>
            </a:r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vende el peine.</a:t>
            </a:r>
            <a:b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</a:br>
            <a:endParaRPr lang="es-ES" sz="2400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43" y="-14514"/>
            <a:ext cx="9100457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rmaci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285860"/>
            <a:ext cx="4857752" cy="47149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85720" y="1357298"/>
            <a:ext cx="35719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latin typeface="Kristen ITC" pitchFamily="66" charset="0"/>
              </a:rPr>
              <a:t>Un </a:t>
            </a:r>
            <a:r>
              <a:rPr lang="es-ES" sz="2400" b="1" dirty="0" smtClean="0">
                <a:latin typeface="Kristen ITC" pitchFamily="66" charset="0"/>
              </a:rPr>
              <a:t>catalán </a:t>
            </a:r>
            <a:r>
              <a:rPr lang="es-ES" sz="2400" b="1" dirty="0">
                <a:latin typeface="Kristen ITC" pitchFamily="66" charset="0"/>
              </a:rPr>
              <a:t>llega a una farmacia con un preservativo agujerado y le pide al </a:t>
            </a:r>
            <a:r>
              <a:rPr lang="es-ES" sz="2400" b="1" dirty="0" err="1" smtClean="0">
                <a:latin typeface="Kristen ITC" pitchFamily="66" charset="0"/>
              </a:rPr>
              <a:t>farmaceútico</a:t>
            </a:r>
            <a:r>
              <a:rPr lang="es-ES" sz="2400" b="1" dirty="0" smtClean="0">
                <a:latin typeface="Kristen ITC" pitchFamily="66" charset="0"/>
              </a:rPr>
              <a:t>  que </a:t>
            </a:r>
            <a:r>
              <a:rPr lang="es-ES" sz="2400" b="1" dirty="0">
                <a:latin typeface="Kristen ITC" pitchFamily="66" charset="0"/>
              </a:rPr>
              <a:t>le pusiera un parche.</a:t>
            </a:r>
            <a:br>
              <a:rPr lang="es-ES" sz="2400" b="1" dirty="0">
                <a:latin typeface="Kristen ITC" pitchFamily="66" charset="0"/>
              </a:rPr>
            </a:br>
            <a:r>
              <a:rPr lang="es-ES" sz="2400" b="1" dirty="0">
                <a:latin typeface="Kristen ITC" pitchFamily="66" charset="0"/>
              </a:rPr>
              <a:t>Una vez arreglado, el </a:t>
            </a:r>
            <a:r>
              <a:rPr lang="es-ES" sz="2400" b="1" dirty="0" smtClean="0">
                <a:latin typeface="Kristen ITC" pitchFamily="66" charset="0"/>
              </a:rPr>
              <a:t>catalán </a:t>
            </a:r>
            <a:r>
              <a:rPr lang="es-ES" sz="2400" b="1" dirty="0">
                <a:latin typeface="Kristen ITC" pitchFamily="66" charset="0"/>
              </a:rPr>
              <a:t>paga y dice:</a:t>
            </a:r>
            <a:br>
              <a:rPr lang="es-ES" sz="2400" b="1" dirty="0">
                <a:latin typeface="Kristen ITC" pitchFamily="66" charset="0"/>
              </a:rPr>
            </a:br>
            <a:r>
              <a:rPr lang="es-ES" sz="2400" b="1" dirty="0">
                <a:latin typeface="Kristen ITC" pitchFamily="66" charset="0"/>
              </a:rPr>
              <a:t>Me puede hacer una factura? Es que es para una peña.</a:t>
            </a:r>
            <a:br>
              <a:rPr lang="es-ES" sz="2400" b="1" dirty="0">
                <a:latin typeface="Kristen ITC" pitchFamily="66" charset="0"/>
              </a:rPr>
            </a:br>
            <a:endParaRPr lang="es-ES" sz="2400" dirty="0">
              <a:latin typeface="Kristen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43" y="-14514"/>
            <a:ext cx="9100457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0000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shap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martguyreadinghgclrja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88800" y="8429660"/>
            <a:ext cx="273810" cy="27381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9804822" y="5214950"/>
            <a:ext cx="62509" cy="7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5072066" y="1785926"/>
            <a:ext cx="20002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Kristen ITC" pitchFamily="66" charset="0"/>
              </a:rPr>
              <a:t>Que hace un catalán si tiene frío?</a:t>
            </a:r>
            <a:b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Kristen ITC" pitchFamily="66" charset="0"/>
              </a:rPr>
            </a:br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Kristen ITC" pitchFamily="66" charset="0"/>
              </a:rPr>
              <a:t>Se pone al lado de la chimenea.</a:t>
            </a:r>
            <a:b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Kristen ITC" pitchFamily="66" charset="0"/>
              </a:rPr>
            </a:br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Kristen ITC" pitchFamily="66" charset="0"/>
              </a:rPr>
              <a:t>¿Y si tiene mucho frío?...</a:t>
            </a:r>
            <a:b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Kristen ITC" pitchFamily="66" charset="0"/>
              </a:rPr>
            </a:br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Kristen ITC" pitchFamily="66" charset="0"/>
              </a:rPr>
              <a:t>La enciende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latin typeface="Kristen ITC" pitchFamily="66" charset="0"/>
            </a:endParaRPr>
          </a:p>
          <a:p>
            <a:endParaRPr lang="es-ES" sz="2800" dirty="0">
              <a:solidFill>
                <a:schemeClr val="tx2">
                  <a:lumMod val="75000"/>
                </a:schemeClr>
              </a:solidFill>
              <a:latin typeface="Kristen ITC" pitchFamily="66" charset="0"/>
            </a:endParaRPr>
          </a:p>
        </p:txBody>
      </p:sp>
      <p:pic>
        <p:nvPicPr>
          <p:cNvPr id="7" name="6 Imagen" descr="36412d_chimenea0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2214554"/>
            <a:ext cx="3016527" cy="3117078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43" y="-14514"/>
            <a:ext cx="9100457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66875" y="1928802"/>
            <a:ext cx="59486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pilotflyingplanehgclriq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928670"/>
            <a:ext cx="3804336" cy="309591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357554" y="714356"/>
            <a:ext cx="557213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Un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catalán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que le ha prometido a su hija un viaje en avioneta como regalo de cumpleaños, esta negociando con el piloto: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¿Cuanto me cobra por dar un paseo de una hora?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Cuarenta mil pelas.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Uf, eso es mucha pasta. ¿Y si solo es media hora? 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Por media hora, veinte mil..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Joer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, veinte mil, ¿no tiene nada mas barato?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Pues mire, podemos hacer un trato. Si usted se sube a la avioneta y es capaz de estar completamente callado durante todo el vuelo, no le cobro un duro.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Eso esta hecho.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All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á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se suben los tres y el piloto venga a hacer malabarismos, rizos, </a:t>
            </a:r>
            <a:r>
              <a:rPr lang="es-ES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caidas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en picado, el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avión 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boca arriba, boca abajo... y el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catal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á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</a:t>
            </a: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, mudo.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Por fin se cansa el piloto y aterriza. 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Oiga, me tiene usted asombrado. Mire que hice cosas peligrosas con la avioneta y usted no pronuncio ni una palabra!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Si quiere que le diga la verdad, estuve a punto de gritar cuando se cayo la nena...</a:t>
            </a:r>
            <a:b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4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43" y="-14514"/>
            <a:ext cx="9100457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1065714" y="1857364"/>
            <a:ext cx="150020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reloj-caballer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1928802"/>
            <a:ext cx="2485410" cy="355058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5 CuadroTexto"/>
          <p:cNvSpPr txBox="1"/>
          <p:nvPr/>
        </p:nvSpPr>
        <p:spPr>
          <a:xfrm>
            <a:off x="500034" y="2071678"/>
            <a:ext cx="51435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Kristen ITC" pitchFamily="66" charset="0"/>
              </a:rPr>
              <a:t>Un catalán moribundo hablando a su hijo:</a:t>
            </a:r>
            <a:br>
              <a:rPr lang="es-ES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2400" b="1" dirty="0">
                <a:solidFill>
                  <a:srgbClr val="FFFF00"/>
                </a:solidFill>
                <a:latin typeface="Kristen ITC" pitchFamily="66" charset="0"/>
              </a:rPr>
              <a:t>Este reloj </a:t>
            </a:r>
            <a:r>
              <a:rPr lang="es-ES" sz="2400" b="1" dirty="0" smtClean="0">
                <a:solidFill>
                  <a:srgbClr val="FFFF00"/>
                </a:solidFill>
                <a:latin typeface="Kristen ITC" pitchFamily="66" charset="0"/>
              </a:rPr>
              <a:t>perteneció  </a:t>
            </a:r>
            <a:r>
              <a:rPr lang="es-ES" sz="2400" b="1" dirty="0">
                <a:solidFill>
                  <a:srgbClr val="FFFF00"/>
                </a:solidFill>
                <a:latin typeface="Kristen ITC" pitchFamily="66" charset="0"/>
              </a:rPr>
              <a:t>a mi tatarabuelo. De mi tatarabuelo paso a mi bisabuelo, de mi bisabuelo a mi abuelo, de mi abuelo a mi padre, de mi padre a mi, y ahora quiero que pase a ti. Te lo vendo. </a:t>
            </a:r>
            <a:endParaRPr lang="es-ES" sz="2400" dirty="0">
              <a:solidFill>
                <a:srgbClr val="FFFF00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43" y="-14514"/>
            <a:ext cx="9100457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357298"/>
            <a:ext cx="3487143" cy="3429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71472" y="1071546"/>
            <a:ext cx="407196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latin typeface="Kristen ITC" pitchFamily="66" charset="0"/>
              </a:rPr>
              <a:t>Esto es un padre </a:t>
            </a:r>
            <a:r>
              <a:rPr lang="es-ES" sz="2000" b="1" dirty="0" smtClean="0">
                <a:latin typeface="Kristen ITC" pitchFamily="66" charset="0"/>
              </a:rPr>
              <a:t>catalán </a:t>
            </a:r>
            <a:r>
              <a:rPr lang="es-ES" sz="2000" b="1" dirty="0">
                <a:latin typeface="Kristen ITC" pitchFamily="66" charset="0"/>
              </a:rPr>
              <a:t>que le dice a su hijo: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Anda Jordi, ve a decirle al vecino que nos deje el martillo para clavar un clavo.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El Jordi va al vecino y vuelve enseguida. 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Papa, </a:t>
            </a:r>
            <a:r>
              <a:rPr lang="es-ES" sz="2000" b="1" dirty="0" smtClean="0">
                <a:latin typeface="Kristen ITC" pitchFamily="66" charset="0"/>
              </a:rPr>
              <a:t>dice el </a:t>
            </a:r>
            <a:r>
              <a:rPr lang="es-ES" sz="2000" b="1" dirty="0">
                <a:latin typeface="Kristen ITC" pitchFamily="66" charset="0"/>
              </a:rPr>
              <a:t>vecino que no nos deja el martillo, porque se le gasta.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Jo hijo, hay que ver lo tacaños que son algunos eh?.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Bah, anda, saca el nuestro..</a:t>
            </a:r>
            <a:r>
              <a:rPr lang="es-ES" sz="2400" b="1" dirty="0">
                <a:latin typeface="Kristen ITC" pitchFamily="66" charset="0"/>
              </a:rPr>
              <a:t/>
            </a:r>
            <a:br>
              <a:rPr lang="es-ES" sz="2400" b="1" dirty="0">
                <a:latin typeface="Kristen ITC" pitchFamily="66" charset="0"/>
              </a:rPr>
            </a:br>
            <a:endParaRPr lang="es-ES" sz="2400" dirty="0">
              <a:latin typeface="Kristen ITC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43" y="-14514"/>
            <a:ext cx="9100457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4016518" cy="428149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4 CuadroTexto"/>
          <p:cNvSpPr txBox="1"/>
          <p:nvPr/>
        </p:nvSpPr>
        <p:spPr>
          <a:xfrm>
            <a:off x="4929191" y="1428736"/>
            <a:ext cx="38576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latin typeface="Kristen ITC" pitchFamily="66" charset="0"/>
              </a:rPr>
              <a:t>El barco de crucero por el </a:t>
            </a:r>
            <a:r>
              <a:rPr lang="es-ES" sz="2000" b="1" dirty="0" smtClean="0">
                <a:latin typeface="Kristen ITC" pitchFamily="66" charset="0"/>
              </a:rPr>
              <a:t>Caribe </a:t>
            </a:r>
            <a:r>
              <a:rPr lang="es-ES" sz="2000" b="1" dirty="0">
                <a:latin typeface="Kristen ITC" pitchFamily="66" charset="0"/>
              </a:rPr>
              <a:t>con una familia de catalanes que se hunde.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La familia catalana se refugia en un bote salvavidas de esos con capota.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El rescate no tarda en llegar, y se baja del </a:t>
            </a:r>
            <a:r>
              <a:rPr lang="es-ES" sz="2000" b="1" dirty="0" smtClean="0">
                <a:latin typeface="Kristen ITC" pitchFamily="66" charset="0"/>
              </a:rPr>
              <a:t>helicóptero </a:t>
            </a:r>
            <a:r>
              <a:rPr lang="es-ES" sz="2000" b="1" dirty="0">
                <a:latin typeface="Kristen ITC" pitchFamily="66" charset="0"/>
              </a:rPr>
              <a:t>un hombre rana y llama al bote: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 err="1">
                <a:latin typeface="Kristen ITC" pitchFamily="66" charset="0"/>
              </a:rPr>
              <a:t>Knock</a:t>
            </a:r>
            <a:r>
              <a:rPr lang="es-ES" sz="2000" b="1" dirty="0">
                <a:latin typeface="Kristen ITC" pitchFamily="66" charset="0"/>
              </a:rPr>
              <a:t>, </a:t>
            </a:r>
            <a:r>
              <a:rPr lang="es-ES" sz="2000" b="1" dirty="0" err="1">
                <a:latin typeface="Kristen ITC" pitchFamily="66" charset="0"/>
              </a:rPr>
              <a:t>Knock</a:t>
            </a:r>
            <a:r>
              <a:rPr lang="es-ES" sz="2000" b="1" dirty="0">
                <a:latin typeface="Kristen ITC" pitchFamily="66" charset="0"/>
              </a:rPr>
              <a:t>.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¿Quien es?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¡ La Cruz Roja !</a:t>
            </a:r>
            <a:br>
              <a:rPr lang="es-ES" sz="2000" b="1" dirty="0">
                <a:latin typeface="Kristen ITC" pitchFamily="66" charset="0"/>
              </a:rPr>
            </a:br>
            <a:r>
              <a:rPr lang="es-ES" sz="2000" b="1" dirty="0">
                <a:latin typeface="Kristen ITC" pitchFamily="66" charset="0"/>
              </a:rPr>
              <a:t>Pues </a:t>
            </a:r>
            <a:r>
              <a:rPr lang="es-ES" sz="2000" b="1" dirty="0" smtClean="0">
                <a:latin typeface="Kristen ITC" pitchFamily="66" charset="0"/>
              </a:rPr>
              <a:t>aquí ya </a:t>
            </a:r>
            <a:r>
              <a:rPr lang="es-ES" sz="2000" b="1" dirty="0">
                <a:latin typeface="Kristen ITC" pitchFamily="66" charset="0"/>
              </a:rPr>
              <a:t>hemos </a:t>
            </a:r>
            <a:r>
              <a:rPr lang="es-ES" sz="2000" b="1" dirty="0" err="1">
                <a:latin typeface="Kristen ITC" pitchFamily="66" charset="0"/>
              </a:rPr>
              <a:t>dao</a:t>
            </a:r>
            <a:r>
              <a:rPr lang="es-ES" sz="2000" b="1" dirty="0">
                <a:latin typeface="Kristen ITC" pitchFamily="66" charset="0"/>
              </a:rPr>
              <a:t>, ¡eh!</a:t>
            </a:r>
            <a:br>
              <a:rPr lang="es-ES" sz="2000" b="1" dirty="0">
                <a:latin typeface="Kristen ITC" pitchFamily="66" charset="0"/>
              </a:rPr>
            </a:br>
            <a:endParaRPr lang="es-ES" sz="2000" dirty="0">
              <a:latin typeface="Kristen ITC" pitchFamily="66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3543" y="-14514"/>
            <a:ext cx="9100457" cy="68725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000108"/>
            <a:ext cx="5172678" cy="50720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0" y="2071678"/>
            <a:ext cx="41434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Un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catalán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se encuentra con un amigo: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Pero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tío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, ¿donde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está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tu anillo de matrimonio? 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Es que esta semana lo lleva mi esposa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b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r>
              <a:rPr lang="es-ES" sz="2400" dirty="0" smtClean="0"/>
              <a:t/>
            </a:r>
            <a:br>
              <a:rPr lang="es-ES" sz="2400" dirty="0" smtClean="0"/>
            </a:br>
            <a:endParaRPr lang="es-ES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anhat3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-785850" y="285728"/>
            <a:ext cx="9183368" cy="5429288"/>
          </a:xfrm>
          <a:effectLst>
            <a:softEdge rad="63500"/>
          </a:effectLst>
        </p:spPr>
      </p:pic>
      <p:sp>
        <p:nvSpPr>
          <p:cNvPr id="5" name="4 Rectángulo"/>
          <p:cNvSpPr/>
          <p:nvPr/>
        </p:nvSpPr>
        <p:spPr>
          <a:xfrm flipV="1">
            <a:off x="0" y="7215190"/>
            <a:ext cx="45719" cy="714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286380" y="6072206"/>
            <a:ext cx="3212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Francisco del Olmo-Jazmín</a:t>
            </a:r>
            <a:endParaRPr lang="es-ES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STES_DE_CATALA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CHISTES_DE_CATALANES</Template>
  <TotalTime>0</TotalTime>
  <Words>189</Words>
  <Application>Microsoft Office PowerPoint</Application>
  <PresentationFormat>Presentación en pantalla (4:3)</PresentationFormat>
  <Paragraphs>40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CHISTES_DE_CATALANES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2012-08-12T16:23:18Z</dcterms:created>
  <dcterms:modified xsi:type="dcterms:W3CDTF">2012-08-12T16:24:24Z</dcterms:modified>
</cp:coreProperties>
</file>