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86" r:id="rId3"/>
    <p:sldId id="258" r:id="rId4"/>
    <p:sldId id="295" r:id="rId5"/>
    <p:sldId id="266" r:id="rId6"/>
    <p:sldId id="293" r:id="rId7"/>
    <p:sldId id="292" r:id="rId8"/>
    <p:sldId id="290" r:id="rId9"/>
    <p:sldId id="289" r:id="rId10"/>
    <p:sldId id="288" r:id="rId11"/>
    <p:sldId id="265" r:id="rId12"/>
    <p:sldId id="264" r:id="rId13"/>
    <p:sldId id="263" r:id="rId14"/>
    <p:sldId id="262" r:id="rId15"/>
    <p:sldId id="261" r:id="rId16"/>
    <p:sldId id="260" r:id="rId17"/>
    <p:sldId id="259" r:id="rId18"/>
    <p:sldId id="284" r:id="rId19"/>
    <p:sldId id="283" r:id="rId20"/>
    <p:sldId id="281" r:id="rId21"/>
    <p:sldId id="280" r:id="rId22"/>
    <p:sldId id="279" r:id="rId23"/>
    <p:sldId id="278" r:id="rId24"/>
    <p:sldId id="277" r:id="rId25"/>
    <p:sldId id="276" r:id="rId26"/>
    <p:sldId id="275" r:id="rId27"/>
    <p:sldId id="274" r:id="rId28"/>
    <p:sldId id="273" r:id="rId29"/>
    <p:sldId id="272" r:id="rId30"/>
    <p:sldId id="271" r:id="rId31"/>
    <p:sldId id="270" r:id="rId32"/>
    <p:sldId id="269" r:id="rId33"/>
    <p:sldId id="296" r:id="rId34"/>
    <p:sldId id="297" r:id="rId3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OUh3kIrlDfS1bRwJFKMQQ==" hashData="bw30rsQOPutpEQlWuYGjjjOoy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3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FEA4-CB7E-4D54-A828-2E06720910A4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B5CE8C-30CF-480C-B80C-064E125E11F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4457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B5CE8C-30CF-480C-B80C-064E125E11FA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9721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079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009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34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592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082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896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345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765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248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306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8010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85059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102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6318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3617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8626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8375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3606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6198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739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3437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7771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410F5-4796-4A82-9693-5497FB639ADD}" type="datetimeFigureOut">
              <a:rPr lang="es-ES" smtClean="0"/>
              <a:t>14/10/2014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E4963-B4DE-4C0B-8566-18F99FFBE35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3542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883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1.wav"/><Relationship Id="rId5" Type="http://schemas.openxmlformats.org/officeDocument/2006/relationships/image" Target="../media/image2.gif"/><Relationship Id="rId10" Type="http://schemas.microsoft.com/office/2007/relationships/hdphoto" Target="../media/hdphoto1.wdp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8.gif"/><Relationship Id="rId7" Type="http://schemas.openxmlformats.org/officeDocument/2006/relationships/image" Target="../media/image8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0.gif"/><Relationship Id="rId4" Type="http://schemas.openxmlformats.org/officeDocument/2006/relationships/image" Target="../media/image39.gif"/><Relationship Id="rId9" Type="http://schemas.microsoft.com/office/2007/relationships/hdphoto" Target="../media/hdphoto1.wdp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defondos.com/bulkupload/fondos-de-animales-3d/3D/Animales%203D/Pulpo%203D_800.jpg"/>
          <p:cNvPicPr>
            <a:picLocks noChangeAspect="1" noChangeArrowheads="1"/>
          </p:cNvPicPr>
          <p:nvPr/>
        </p:nvPicPr>
        <p:blipFill rotWithShape="1">
          <a:blip r:embed="rId4" cstate="print"/>
          <a:srcRect b="7065"/>
          <a:stretch/>
        </p:blipFill>
        <p:spPr bwMode="auto">
          <a:xfrm>
            <a:off x="-20666" y="0"/>
            <a:ext cx="9144000" cy="6858000"/>
          </a:xfrm>
          <a:prstGeom prst="rect">
            <a:avLst/>
          </a:prstGeom>
          <a:ln w="76200"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3347864" y="2705725"/>
            <a:ext cx="1203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7200" b="1" dirty="0" smtClean="0">
                <a:ln w="57150">
                  <a:solidFill>
                    <a:srgbClr val="7030A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es-ES" sz="7200" b="1" dirty="0">
              <a:ln w="57150">
                <a:solidFill>
                  <a:srgbClr val="7030A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7596" y="5817662"/>
            <a:ext cx="1364063" cy="100949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3" name="Picture 8" descr="http://www.gifs-animados.es/nombre-imagenes/h/helen/gifs-animados-helen-831546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533515">
            <a:off x="6372200" y="5127264"/>
            <a:ext cx="997866" cy="276437"/>
          </a:xfrm>
          <a:prstGeom prst="rect">
            <a:avLst/>
          </a:prstGeom>
          <a:noFill/>
        </p:spPr>
      </p:pic>
      <p:pic>
        <p:nvPicPr>
          <p:cNvPr id="1026" name="Picture 2" descr="http://4.bp.blogspot.com/-gBzpYJ4QD5U/UIpRF6iibXI/AAAAAAAA-XI/A-HbfqEmeUg/s1600/RISAS+%252821%2529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836712"/>
            <a:ext cx="3537681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canalgif.net/Gifs-animados/Expresiones/Ja-Ja-Ja/Imagen-animada-Ja-Ja-Ja-13.gif"/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68" y="2214442"/>
            <a:ext cx="2806756" cy="235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canalgif.net/Gifs-animados/Expresiones/Ja-Ja-Ja/Imagen-animada-Ja-Ja-Ja-13.gif"/>
          <p:cNvPicPr>
            <a:picLocks noChangeAspect="1" noChangeArrowheads="1" noCrop="1"/>
          </p:cNvPicPr>
          <p:nvPr/>
        </p:nvPicPr>
        <p:blipFill>
          <a:blip r:embed="rId8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2931" y="2060848"/>
            <a:ext cx="2806756" cy="2354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 rot="20062579">
            <a:off x="189331" y="601178"/>
            <a:ext cx="37918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5400" b="1" dirty="0" smtClean="0">
                <a:ln w="57150">
                  <a:solidFill>
                    <a:srgbClr val="7030A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Arial" charset="0"/>
              </a:rPr>
              <a:t>CHISTES</a:t>
            </a:r>
            <a:endParaRPr lang="es-ES" sz="5400" b="1" dirty="0">
              <a:ln w="57150">
                <a:solidFill>
                  <a:srgbClr val="7030A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Arial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1661360">
            <a:off x="5899632" y="687844"/>
            <a:ext cx="31880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5400" b="1" dirty="0" smtClean="0">
                <a:ln w="57150">
                  <a:solidFill>
                    <a:srgbClr val="7030A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Arial" charset="0"/>
              </a:rPr>
              <a:t>CORTOS</a:t>
            </a:r>
            <a:endParaRPr lang="es-ES" sz="5400" b="1" dirty="0">
              <a:ln w="57150">
                <a:solidFill>
                  <a:srgbClr val="7030A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Arial" charset="0"/>
            </a:endParaRPr>
          </a:p>
        </p:txBody>
      </p:sp>
      <p:pic>
        <p:nvPicPr>
          <p:cNvPr id="15" name="Picture 8" descr="http://www.gifs-animados.es/nombre-imagenes/h/helen/gifs-animados-helen-8315460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533515">
            <a:off x="6330936" y="5127263"/>
            <a:ext cx="997866" cy="276437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76138" y="6322409"/>
            <a:ext cx="2662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Ppsx creado por Helen</a:t>
            </a:r>
            <a:endParaRPr lang="es-ES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1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7" y="1"/>
            <a:ext cx="9241127" cy="6934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8303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  <p:sndAc>
          <p:stSnd loop="1">
            <p:snd r:embed="rId3" name="Kittyclock.wav"/>
          </p:stSnd>
        </p:sndAc>
      </p:transition>
    </mc:Choice>
    <mc:Fallback xmlns="">
      <p:transition spd="slow">
        <p:fade/>
        <p:sndAc>
          <p:stSnd loop="1">
            <p:snd r:embed="rId11" name="Kittyclo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Eleni\Desktop\Cuadros\Bellisimo\1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535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638" y="364502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830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leni\Desktop\Cuadros\Bellisim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1"/>
            <a:ext cx="916305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834" y="98072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86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Eleni\Desktop\Cuadros\Bellisim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082"/>
            <a:ext cx="9144000" cy="687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92" y="402867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344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nas sonrisas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3" y="-150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91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Unas sonrisa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3" y="-150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77" y="8367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38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Unas sonrisas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3" y="-150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371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952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Unas sonrisas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3" y="-150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77" y="8367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399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Unas sonrisa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23" y="-1502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14908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44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Unas sonrisas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532"/>
            <a:ext cx="9132676" cy="68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1297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2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Unas sonrisa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532"/>
            <a:ext cx="9132677" cy="684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05273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2084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Unas sonrisas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532"/>
            <a:ext cx="9132676" cy="68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1822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020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Unas sonrisa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532"/>
            <a:ext cx="9132676" cy="68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8904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14399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 flipV="1">
            <a:off x="1763688" y="404663"/>
            <a:ext cx="2304256" cy="5040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57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Unas sonrisa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6532"/>
            <a:ext cx="9132676" cy="6849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861048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26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Unas sonrisa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" y="0"/>
            <a:ext cx="9123966" cy="6842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194" y="1495949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18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Unas sonrisa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" y="116632"/>
            <a:ext cx="9123966" cy="6772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4" y="414908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14399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452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nas sonrisas\Diapositiva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77" y="8367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940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Unas sonrisa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864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330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Unas sonrisas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5606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603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Unas sonrisas\Diapositiva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4290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24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Unas sonrisas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9896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711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Unas sonrisas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77" y="8367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21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Unas sonris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77" y="8367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95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Unas sonrisas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7707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270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Unas sonrisa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40846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542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Unas sonrisas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9675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583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Unas sonrisas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162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Unas sonrisas\Diapositiva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0" y="14844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08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Unas sonrisas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42751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23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Unas sonrisas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78904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35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Unas sonrisas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933056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096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urismito.com/wp-content/uploads/2008/09/tn_gato_a_carcajada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0732"/>
          </a:xfrm>
          <a:prstGeom prst="rect">
            <a:avLst/>
          </a:prstGeom>
          <a:noFill/>
        </p:spPr>
      </p:pic>
      <p:pic>
        <p:nvPicPr>
          <p:cNvPr id="4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119" y="3645024"/>
            <a:ext cx="1374178" cy="11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nombres-animados.net/Letra-H/Helen/Nombre-animado-Helen-0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5" y="5918166"/>
            <a:ext cx="1368152" cy="458599"/>
          </a:xfrm>
          <a:prstGeom prst="rect">
            <a:avLst/>
          </a:prstGeom>
          <a:noFill/>
        </p:spPr>
      </p:pic>
      <p:pic>
        <p:nvPicPr>
          <p:cNvPr id="9" name="Picture 4" descr="http://www.canalgif.net/Gifs-animados/Expresiones/Ja-Ja-Ja/Imagen-animada-Ja-Ja-Ja-13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583" y="432133"/>
            <a:ext cx="2183012" cy="183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canalgif.net/Gifs-animados/Expresiones/Ja-Ja-Ja/Imagen-animada-Ja-Ja-Ja-13.gif"/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80" y="432133"/>
            <a:ext cx="2183012" cy="1830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185.photobucket.com/albums/x109/Arisabel/Material/Risas/mikindo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0" y="4813852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centrocrece.com.mx/imagenes/clase_ni%C3%B1os/contenido_ni%C3%B1os_activos/marco_morado.pn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Texturizer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914399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29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prism/>
        <p:sndAc>
          <p:stSnd loop="1">
            <p:snd r:embed="rId2" name="RISA CANSINA.wav"/>
          </p:stSnd>
        </p:sndAc>
      </p:transition>
    </mc:Choice>
    <mc:Fallback>
      <p:transition spd="slow">
        <p:fade/>
        <p:sndAc>
          <p:stSnd loop="1">
            <p:snd r:embed="rId2" name="RISA CANS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417346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68</Words>
  <Application>Microsoft Office PowerPoint</Application>
  <PresentationFormat>Presentación en pantalla (4:3)</PresentationFormat>
  <Paragraphs>33</Paragraphs>
  <Slides>33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16</cp:revision>
  <dcterms:created xsi:type="dcterms:W3CDTF">2014-10-13T18:17:34Z</dcterms:created>
  <dcterms:modified xsi:type="dcterms:W3CDTF">2014-10-13T23:39:30Z</dcterms:modified>
</cp:coreProperties>
</file>