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Layouts/slideLayout39.xml" ContentType="application/vnd.openxmlformats-officedocument.presentationml.slideLayou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48" r:id="rId1"/>
    <p:sldMasterId id="2147483672" r:id="rId2"/>
    <p:sldMasterId id="2147483660" r:id="rId3"/>
    <p:sldMasterId id="2147483685" r:id="rId4"/>
  </p:sldMasterIdLst>
  <p:sldIdLst>
    <p:sldId id="326" r:id="rId5"/>
    <p:sldId id="323" r:id="rId6"/>
    <p:sldId id="321" r:id="rId7"/>
    <p:sldId id="322" r:id="rId8"/>
    <p:sldId id="317" r:id="rId9"/>
    <p:sldId id="312" r:id="rId10"/>
    <p:sldId id="257" r:id="rId11"/>
    <p:sldId id="258" r:id="rId12"/>
    <p:sldId id="260" r:id="rId13"/>
    <p:sldId id="261" r:id="rId14"/>
    <p:sldId id="264" r:id="rId15"/>
    <p:sldId id="265" r:id="rId16"/>
    <p:sldId id="266" r:id="rId17"/>
    <p:sldId id="262" r:id="rId18"/>
    <p:sldId id="269" r:id="rId19"/>
    <p:sldId id="270" r:id="rId20"/>
    <p:sldId id="273" r:id="rId21"/>
    <p:sldId id="274" r:id="rId22"/>
    <p:sldId id="276" r:id="rId23"/>
    <p:sldId id="277" r:id="rId24"/>
    <p:sldId id="283" r:id="rId25"/>
    <p:sldId id="281" r:id="rId26"/>
    <p:sldId id="282" r:id="rId27"/>
    <p:sldId id="279" r:id="rId28"/>
    <p:sldId id="280" r:id="rId29"/>
    <p:sldId id="286" r:id="rId30"/>
    <p:sldId id="287" r:id="rId31"/>
    <p:sldId id="288" r:id="rId32"/>
    <p:sldId id="289" r:id="rId33"/>
    <p:sldId id="293" r:id="rId34"/>
    <p:sldId id="294" r:id="rId35"/>
    <p:sldId id="278" r:id="rId36"/>
    <p:sldId id="291" r:id="rId37"/>
    <p:sldId id="292" r:id="rId38"/>
    <p:sldId id="275" r:id="rId39"/>
    <p:sldId id="268" r:id="rId40"/>
    <p:sldId id="297" r:id="rId41"/>
    <p:sldId id="298" r:id="rId42"/>
    <p:sldId id="299" r:id="rId43"/>
    <p:sldId id="302" r:id="rId44"/>
    <p:sldId id="304" r:id="rId45"/>
    <p:sldId id="305" r:id="rId46"/>
    <p:sldId id="306" r:id="rId47"/>
    <p:sldId id="307" r:id="rId48"/>
    <p:sldId id="308" r:id="rId49"/>
    <p:sldId id="309" r:id="rId50"/>
    <p:sldId id="303" r:id="rId51"/>
    <p:sldId id="301" r:id="rId52"/>
    <p:sldId id="272" r:id="rId53"/>
    <p:sldId id="271" r:id="rId54"/>
    <p:sldId id="290" r:id="rId55"/>
    <p:sldId id="300" r:id="rId56"/>
    <p:sldId id="327" r:id="rId57"/>
    <p:sldId id="267" r:id="rId58"/>
    <p:sldId id="324" r:id="rId5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O++A55Qrcw95/Boj9AaEQ" hashData="H7vkiY8mFFNAwlJpZTBxsfhrkm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55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234" y="-3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61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930E5B2-9EF1-4EC5-AA4D-B10C3283E993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354A36-7293-4DD0-906B-AF470E3219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930E5B2-9EF1-4EC5-AA4D-B10C3283E993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354A36-7293-4DD0-906B-AF470E3219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930E5B2-9EF1-4EC5-AA4D-B10C3283E993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354A36-7293-4DD0-906B-AF470E3219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930E5B2-9EF1-4EC5-AA4D-B10C3283E993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354A36-7293-4DD0-906B-AF470E3219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930E5B2-9EF1-4EC5-AA4D-B10C3283E993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354A36-7293-4DD0-906B-AF470E3219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930E5B2-9EF1-4EC5-AA4D-B10C3283E993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354A36-7293-4DD0-906B-AF470E3219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930E5B2-9EF1-4EC5-AA4D-B10C3283E993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354A36-7293-4DD0-906B-AF470E321984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6" name="5 CuadroTexto"/>
          <p:cNvSpPr txBox="1"/>
          <p:nvPr userDrawn="1"/>
        </p:nvSpPr>
        <p:spPr>
          <a:xfrm>
            <a:off x="4071934" y="714356"/>
            <a:ext cx="1857388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TopRight"/>
              <a:lightRig rig="threePt" dir="t"/>
            </a:scene3d>
          </a:bodyPr>
          <a:lstStyle/>
          <a:p>
            <a:r>
              <a:rPr lang="es-ES" sz="1200" b="1" dirty="0" err="1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2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Helen</a:t>
            </a:r>
            <a:endParaRPr lang="es-ES" sz="1200" b="1" dirty="0">
              <a:ln>
                <a:solidFill>
                  <a:srgbClr val="FF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930E5B2-9EF1-4EC5-AA4D-B10C3283E993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354A36-7293-4DD0-906B-AF470E3219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930E5B2-9EF1-4EC5-AA4D-B10C3283E993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354A36-7293-4DD0-906B-AF470E3219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930E5B2-9EF1-4EC5-AA4D-B10C3283E993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354A36-7293-4DD0-906B-AF470E3219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930E5B2-9EF1-4EC5-AA4D-B10C3283E993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354A36-7293-4DD0-906B-AF470E3219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34968-2AAE-435F-95D6-B99340A27638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8F6E9-0CF8-4375-8DDA-26FBD53224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34968-2AAE-435F-95D6-B99340A27638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8F6E9-0CF8-4375-8DDA-26FBD53224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34968-2AAE-435F-95D6-B99340A27638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8F6E9-0CF8-4375-8DDA-26FBD53224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34968-2AAE-435F-95D6-B99340A27638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8F6E9-0CF8-4375-8DDA-26FBD53224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34968-2AAE-435F-95D6-B99340A27638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8F6E9-0CF8-4375-8DDA-26FBD53224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34968-2AAE-435F-95D6-B99340A27638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8F6E9-0CF8-4375-8DDA-26FBD53224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34968-2AAE-435F-95D6-B99340A27638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8F6E9-0CF8-4375-8DDA-26FBD53224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34968-2AAE-435F-95D6-B99340A27638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8F6E9-0CF8-4375-8DDA-26FBD53224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34968-2AAE-435F-95D6-B99340A27638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8F6E9-0CF8-4375-8DDA-26FBD53224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34968-2AAE-435F-95D6-B99340A27638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8F6E9-0CF8-4375-8DDA-26FBD53224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34968-2AAE-435F-95D6-B99340A27638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8F6E9-0CF8-4375-8DDA-26FBD53224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D4F08-CF65-413E-AE53-D4848C894897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9F8C7-FA46-4C35-839E-0D3517CFE6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D4F08-CF65-413E-AE53-D4848C894897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9F8C7-FA46-4C35-839E-0D3517CFE6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D4F08-CF65-413E-AE53-D4848C894897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9F8C7-FA46-4C35-839E-0D3517CFE6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D4F08-CF65-413E-AE53-D4848C894897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9F8C7-FA46-4C35-839E-0D3517CFE6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D4F08-CF65-413E-AE53-D4848C894897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9F8C7-FA46-4C35-839E-0D3517CFE6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D4F08-CF65-413E-AE53-D4848C894897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9F8C7-FA46-4C35-839E-0D3517CFE6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D4F08-CF65-413E-AE53-D4848C894897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9F8C7-FA46-4C35-839E-0D3517CFE6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D4F08-CF65-413E-AE53-D4848C894897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9F8C7-FA46-4C35-839E-0D3517CFE6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D4F08-CF65-413E-AE53-D4848C894897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9F8C7-FA46-4C35-839E-0D3517CFE6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D4F08-CF65-413E-AE53-D4848C894897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9F8C7-FA46-4C35-839E-0D3517CFE6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D4F08-CF65-413E-AE53-D4848C894897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9F8C7-FA46-4C35-839E-0D3517CFE6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>
    <p:fad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>
    <p:fad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>
    <p:fad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>
    <p:fad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>
    <p:fad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8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ransition spd="med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B34968-2AAE-435F-95D6-B99340A27638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58F6E9-0CF8-4375-8DDA-26FBD53224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3D4F08-CF65-413E-AE53-D4848C894897}" type="datetimeFigureOut">
              <a:rPr lang="es-ES" smtClean="0"/>
              <a:pPr/>
              <a:t>08/11/2013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39F8C7-FA46-4C35-839E-0D3517CFE6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ransition spd="med">
    <p:fad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www.puxamolinon.com/chistes_graficos-itemap-9-323-35.htm" TargetMode="Externa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8.gif"/><Relationship Id="rId5" Type="http://schemas.openxmlformats.org/officeDocument/2006/relationships/image" Target="../media/image7.gif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8.gif"/><Relationship Id="rId5" Type="http://schemas.openxmlformats.org/officeDocument/2006/relationships/image" Target="../media/image7.gif"/><Relationship Id="rId4" Type="http://schemas.openxmlformats.org/officeDocument/2006/relationships/image" Target="../media/image2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1.gif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.gi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3.gif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35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75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6146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7524" name="Picture 4" descr="http://i950.photobucket.com/albums/ad343/elrinconcito/gifs/Risas/GIF000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85660" y="428604"/>
            <a:ext cx="2251378" cy="1857388"/>
          </a:xfrm>
          <a:prstGeom prst="rect">
            <a:avLst/>
          </a:prstGeom>
          <a:noFill/>
        </p:spPr>
      </p:pic>
      <p:pic>
        <p:nvPicPr>
          <p:cNvPr id="7" name="Picture 4" descr="http://i950.photobucket.com/albums/ad343/elrinconcito/gifs/Risas/GIF000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15140" y="3500438"/>
            <a:ext cx="2164774" cy="1785940"/>
          </a:xfrm>
          <a:prstGeom prst="rect">
            <a:avLst/>
          </a:prstGeom>
          <a:noFill/>
        </p:spPr>
      </p:pic>
      <p:pic>
        <p:nvPicPr>
          <p:cNvPr id="107526" name="Picture 6" descr="http://1.bp.blogspot.com/-Etj34ZNqHQg/UIpRFPD1YXI/AAAAAAAA-XA/-sXBfIuIimU/s1600/RISAS+%252820%2529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4714884"/>
            <a:ext cx="2306355" cy="1928802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428596" y="500042"/>
            <a:ext cx="3500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Ppsx  creado  por Helen</a:t>
            </a:r>
            <a:endParaRPr lang="es-ES" b="1" dirty="0">
              <a:ln>
                <a:solidFill>
                  <a:srgbClr val="FFFF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58016" y="5143512"/>
            <a:ext cx="2000264" cy="148032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>
    <p:fade/>
    <p:sndAc>
      <p:stSnd loop="1">
        <p:snd r:embed="rId2" name="fito y fitipaldis - por la boca vive el pez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_uiJZJEA4TdE/SADWYPQtcdI/AAAAAAAAAJg/f4JJBLeAGBY/s320/Schwimm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928670"/>
            <a:ext cx="5857916" cy="4857784"/>
          </a:xfrm>
          <a:prstGeom prst="rect">
            <a:avLst/>
          </a:prstGeom>
          <a:noFill/>
        </p:spPr>
      </p:pic>
      <p:pic>
        <p:nvPicPr>
          <p:cNvPr id="2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277350" cy="6858000"/>
          </a:xfrm>
          <a:prstGeom prst="rect">
            <a:avLst/>
          </a:prstGeom>
          <a:noFill/>
        </p:spPr>
      </p:pic>
      <p:pic>
        <p:nvPicPr>
          <p:cNvPr id="4" name="3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8" name="7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Picture 2" descr="http://verimagenes.es/imagenes/388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1000108"/>
            <a:ext cx="6215106" cy="4786346"/>
          </a:xfrm>
          <a:prstGeom prst="rect">
            <a:avLst/>
          </a:prstGeom>
          <a:noFill/>
        </p:spPr>
      </p:pic>
      <p:pic>
        <p:nvPicPr>
          <p:cNvPr id="79874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277350" cy="6858000"/>
          </a:xfrm>
          <a:prstGeom prst="rect">
            <a:avLst/>
          </a:prstGeom>
          <a:noFill/>
        </p:spPr>
      </p:pic>
      <p:pic>
        <p:nvPicPr>
          <p:cNvPr id="6" name="5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www.frasesimagenes.net/covers/preview/chistes-201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928670"/>
            <a:ext cx="5715000" cy="4762500"/>
          </a:xfrm>
          <a:prstGeom prst="rect">
            <a:avLst/>
          </a:prstGeom>
          <a:noFill/>
        </p:spPr>
      </p:pic>
      <p:pic>
        <p:nvPicPr>
          <p:cNvPr id="4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277350" cy="6858000"/>
          </a:xfrm>
          <a:prstGeom prst="rect">
            <a:avLst/>
          </a:prstGeom>
          <a:noFill/>
        </p:spPr>
      </p:pic>
      <p:pic>
        <p:nvPicPr>
          <p:cNvPr id="6" name="5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8" name="7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posteados.com/wp-content/uploads/2013/07/imagenes-dibujos-graciosos-divertidos-graficos-chistes-humor-risas-reir-amigos-buenisimos-frases-letras-cortos-del-dia-politicos-malos-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1000108"/>
            <a:ext cx="5786478" cy="4572032"/>
          </a:xfrm>
          <a:prstGeom prst="rect">
            <a:avLst/>
          </a:prstGeom>
          <a:noFill/>
        </p:spPr>
      </p:pic>
      <p:pic>
        <p:nvPicPr>
          <p:cNvPr id="2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277350" cy="6858000"/>
          </a:xfrm>
          <a:prstGeom prst="rect">
            <a:avLst/>
          </a:prstGeom>
          <a:noFill/>
        </p:spPr>
      </p:pic>
      <p:pic>
        <p:nvPicPr>
          <p:cNvPr id="4" name="3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6" name="5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4.bp.blogspot.com/_51AnFEVezJE/TRZ86i41SaI/AAAAAAAARyI/wWNSmfnWnIc/s320/chgr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000108"/>
            <a:ext cx="6072230" cy="4724413"/>
          </a:xfrm>
          <a:prstGeom prst="rect">
            <a:avLst/>
          </a:prstGeom>
          <a:noFill/>
        </p:spPr>
      </p:pic>
      <p:pic>
        <p:nvPicPr>
          <p:cNvPr id="3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277350" cy="6858000"/>
          </a:xfrm>
          <a:prstGeom prst="rect">
            <a:avLst/>
          </a:prstGeom>
          <a:noFill/>
        </p:spPr>
      </p:pic>
      <p:pic>
        <p:nvPicPr>
          <p:cNvPr id="5" name="4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7" name="6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chistesgraficos.com.net.gt/images/7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1000108"/>
            <a:ext cx="6000792" cy="4929222"/>
          </a:xfrm>
          <a:prstGeom prst="rect">
            <a:avLst/>
          </a:prstGeom>
          <a:noFill/>
        </p:spPr>
      </p:pic>
      <p:pic>
        <p:nvPicPr>
          <p:cNvPr id="3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27735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14546" y="5786454"/>
            <a:ext cx="30528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Equivocacion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de la enfermera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5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8" name="7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1.bp.blogspot.com/_V4_Sn5GZRUI/Scz3vrmk2QI/AAAAAAAADmw/EdmTc0HU9GA/s400/enfermer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1071546"/>
            <a:ext cx="6072230" cy="4572032"/>
          </a:xfrm>
          <a:prstGeom prst="rect">
            <a:avLst/>
          </a:prstGeom>
          <a:noFill/>
        </p:spPr>
      </p:pic>
      <p:pic>
        <p:nvPicPr>
          <p:cNvPr id="5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277350" cy="6858000"/>
          </a:xfrm>
          <a:prstGeom prst="rect">
            <a:avLst/>
          </a:prstGeom>
          <a:noFill/>
        </p:spPr>
      </p:pic>
      <p:pic>
        <p:nvPicPr>
          <p:cNvPr id="4" name="3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8" name="7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www.bestchistes.com/wp-content/uploads/2012/12/chistes_feminist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785794"/>
            <a:ext cx="6000792" cy="5000660"/>
          </a:xfrm>
          <a:prstGeom prst="rect">
            <a:avLst/>
          </a:prstGeom>
          <a:noFill/>
        </p:spPr>
      </p:pic>
      <p:pic>
        <p:nvPicPr>
          <p:cNvPr id="3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286908" cy="6857999"/>
          </a:xfrm>
          <a:prstGeom prst="rect">
            <a:avLst/>
          </a:prstGeom>
          <a:noFill/>
        </p:spPr>
      </p:pic>
      <p:pic>
        <p:nvPicPr>
          <p:cNvPr id="5" name="4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7" name="6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uruguayinforme.com/news/06102006/humor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857232"/>
            <a:ext cx="5715040" cy="4762500"/>
          </a:xfrm>
          <a:prstGeom prst="rect">
            <a:avLst/>
          </a:prstGeom>
          <a:noFill/>
        </p:spPr>
      </p:pic>
      <p:pic>
        <p:nvPicPr>
          <p:cNvPr id="3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286908" cy="6857999"/>
          </a:xfrm>
          <a:prstGeom prst="rect">
            <a:avLst/>
          </a:prstGeom>
          <a:noFill/>
        </p:spPr>
      </p:pic>
      <p:pic>
        <p:nvPicPr>
          <p:cNvPr id="5" name="4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7" name="6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4.bp.blogspot.com/-xvq3xl7Nhb4/UYk1I4ok5oI/AAAAAAAAAJc/kkN0hIYHrzk/s1600/cocolisoo_1-la-sociedad-es-asi-300x28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928670"/>
            <a:ext cx="5715040" cy="4819652"/>
          </a:xfrm>
          <a:prstGeom prst="rect">
            <a:avLst/>
          </a:prstGeom>
          <a:noFill/>
        </p:spPr>
      </p:pic>
      <p:pic>
        <p:nvPicPr>
          <p:cNvPr id="3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286908" cy="6857999"/>
          </a:xfrm>
          <a:prstGeom prst="rect">
            <a:avLst/>
          </a:prstGeom>
          <a:noFill/>
        </p:spPr>
      </p:pic>
      <p:pic>
        <p:nvPicPr>
          <p:cNvPr id="5" name="4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7" name="6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AutoShape 2" descr="data:image/jpeg;base64,/9j/4AAQSkZJRgABAQAAAQABAAD/2wBDAAkGBwgHBgkIBwgKCgkLDRYPDQwMDRsUFRAWIB0iIiAdHx8kKDQsJCYxJx8fLT0tMTU3Ojo6Iys/RD84QzQ5Ojf/2wBDAQoKCg0MDRoPDxo3JR8lNzc3Nzc3Nzc3Nzc3Nzc3Nzc3Nzc3Nzc3Nzc3Nzc3Nzc3Nzc3Nzc3Nzc3Nzc3Nzc3Nzf/wAARCACnAN8DASIAAhEBAxEB/8QAHAAAAgIDAQEAAAAAAAAAAAAABQYDBAACBwEI/8QAVRAAAgEDAgMEBAgGDAwGAwAAAQIDAAQRBSEGEjETQVFhBxQicTKBkZShsbLRFUJSVHLBFyMzNDdiY3OCs8LwFiQmNUNTZIOSk6LSJTZEVYThJ0V0/8QAGgEAAgMBAQAAAAAAAAAAAAAAAgQAAQMFBv/EACwRAAICAQMDAwMEAwEAAAAAAAABAhEDBBIhEzFRBTJBFCJxFVJhgSNC8DP/2gAMAwEAAhEDEQA/AOV+u6xealNBb6hdFyzED1hhsPjqwbbiQHe9ufnR++odC24jk/3lNbHelc+aWOVIJIWTb8Sbf45dHJAAF0epOB31b/A/Fv5zcfO//ujYPtx/zqfaFMgO1M6aXVi3I5+t1M8Eko/JzaW14mgblmurqLw5rggH3HODXnq/Euf35c+71k/fXRn9qTlYBkK5KsMgnfr41Ul0m3Y5g5oGPXkxyn+idqOeLJ/qZY/UoviaEUWvEp6Xlyf/AJR++vfVOJvzu5+cn76bza3MO4jW4jHVoOo/oHf5Ca1SSKUlEYdp/q29l/kO9JTy54d4nSx5MeT2sUDb8SDreXPzo/fWvY8R/nd186P301yKcn34qHrvWS1c/BptFrseI/zu6+dH769EHEn55c/Oj99MgFbAVf1cyUhcWz4lJ2u7nf8A2o/fVmz0fiu7aRIbqfKhebN4R8JuUd/eTimFWVIy7kBB1JNEbK01aTT9RNvpV2PWVhWMmJ1chJA+RtgZxtkj4q2wZZ5JduAZukJF3YcUWt3NbTXVyksZHOvrR2yMjvqL1biX89ufnR++m28W5N1K96bg3LkGQXGQ+wwNiBsBgVAD3is56mSk0kSPKFoWnEp/9Zc/Oj99Z6lxL+d3Hzo/fTNzEVsHNB9VPwEoiv6nxL+d3Hzo/fXhtuJR/wCtufnR++mok1Gxq1qp+CbUK5g4k7725P8A8o/fWdhxH+d3Xzo/fTIa9FT6qfglC16vxH+d3Xzo/fWer8R/nd186P30zCvQKn1UyUhY7DiP87uvnR++vOx4j/O7r50fvpnNaGp9VMlIW+x4i77y6+dH76oX15qsLm3ury5zsSpnJB+mnOk7ib/OjfoitsOaWSVMFotaHvxHJ/vKa260rcPjPEsg/nKbXTel9W/v/oKJoo9uP+dT7YpjHSgCLnsz/Kp9oUwIuRT2g9jOJ6p74/ggJPrqju7L+0PvqwgyR760dcXKYG/ZsPpWrkMJ9nw2p85pRsPbt4Se8Z899/11teQQXMqQXEKzBlLLzgHlwQPi6jpVvRLYtFEhxsi5q01oBfISMEKcfGV+6qaTVMJNp2mA4uG2mvYre11JbftgwVLw8yswGQob4Xxe17qranoGraUWN/p8ojXrPCO1j+MgZHxgUf4ms0ENqJEV1LuMMMj4BqrputappcYjsLsmJdlhuMyIPIfjL8Rx5VytT0oz2tHotDNzwpydsWlQOodCGU9CpBBqRIs0SvC95qN1evDDC9wwdooQQoPKFJ37zjJqkj5vGt1XPInNIfAnoB49D9FISSt0Nl3ht0x+EI7I3MyORD2zhI4iCRnABJf4tu7fJpgGr61KT7OmgHuCSyH5cilJYY2d7nDK3wVZGKE47yRgnfb4qw2cXZKJFaUqAD2sjP7/AIRIro4tbixwpR5FJ6fJOV7gpxPrS3Fj2OoQ2huY2U27WsuXBzuCh35SMg4J8e6l9j13zua0haNkV440RixicKoAyCR/f31qgZGMZ3A3TH5P/wBH6MUtnyLJK0qNsWNwXLskrZK1AqSMGlzVG2KjYeVWVTNbGAmqssokGvQKstAQa07PFSyUaKuRWwStgK3UZNWSiFkNRFCKICPPStHhoUyUUgNxSbxPtqrj+KtPXZ4NI/Fi41iQeCr9VOaV/ewJF3hhebimQH+Vp0kh32FJ/CIzxdIPKWn6RN6z1nv/AKLgUexwqnwdD/1CjsK5FUXj/aumTzJ0/SFEbVGycI5Hup7072M43qi++P4NJwFlhB7w30Y++i1hb89t07qHXcbdpbExMclh0/ik/qph0aFzbrlG6/kmuicuipoMStNgKN1yPlqzdQ8mqoCPYMX9qo+FkcyKSj55Dvynxonq8JF3AwR/3Nh8E+INUWlwBON1EdnYFce1OwG38mx/VSqmCQPCmvjZXbStMYI2RcNuV/knpTjRwR7B+SuJr76h6D0//wAUSzlIYJJXPKiKWOPIUHtJWt7a2eUKbnULncHbGT+pR9VFLq2a9he05pI2IDF1UHl9oEdf0artbCTWYYVT2LONeVcfBHJ1+V0AP8Q+dY44rbz/ANQ43RtMgVI416F1AHl/cV6/TFT3Ef8AjESlW2DNv5YH9qtTGe76KzphWCltgY3VCAXBkB8w7/8AaKy6hEaduxKontscY9k9f7+VE7WyCXckocnnAIXAwu5yR7yc1TvdP5dWhggklkRmUzWzszh2f4AUdQdmOOnTatuJy4KhG3TIUhmZTIttM0edyOXm/wCDPMPdjPlUsaKQCpBB6Ed9OVhw1ZqbW4jjmtdRt3U3DNHyvJ4rIp6hgMg93d3ihHFMVtYawEDxobmPtVQsF3zg4HmRn46qcV8DGTCox3IHRR5qyIh5VCrcnWt1l8KXZiazIAOlUZOtEGbmGKpzJk1aKK/fUsa1qqe1VuGLpRMhkYxXrjapOXFQyHFAQj5Aa5/xfka3N7l+qughtxXP+MT/AOOze5fqpzSe9gzLvCR/ysfP8rT7fTm2sbm5VQxhiaQA9CQM0gcKj/Kpv97T3q6n8Bah/wDyyfZNTUq8qT/gkOwz31nofDejabc69bXGqTX0RmYvcrBGhVA5ATmVT5Dck99FopPR60XaSQW8BEaSMsscqsA2MDzOWAIGcE4orIdDSDheTWHAu0jUWSkMcuyKp2APiNzsM0uahZcEXslzfWusvbXMlx2stykrk+w3bNynwIhYhgSPZPKT0roRSiqRk0m+QpbQcDXt9ZWtta2kxu4zJC4L8rbbKCduYgMcZz7JqbiOHhHhq1SS8sk7STPYwRs/NJjAON9scw3OBuO+q97w7wdp19aQyyS2tzLHyWx7WTbmVkB5u4nmPUjJ86qTavwVq0MUGoXkrQaakcEd28si9urrzEHlwWXESsSRy7A5qytsfBPHd8CW6RG5itbSWUuqRB3ckLI6DdMjcoQB47ddqvWsfBOoXdva2vq081xD2kK88h5lI5tiTjOBnGc4GcUPnm4B06SUNOGlsZY2ZY3kdldLhmGMfCKyytnGcZ37qms14H0DUGuLe4FvPYxLHyNznb4C4BGXO/LtnHhmoTbHweKeCp7qS1vrGOF4r17RFnMjKzqQvNncKCWAGcdcVYvNO4Bsbi4gurfT4pLbBmjbm5lyoYbd+xHTxoSn+BeqSwaoIrh9SnU30dmkzFpHz2gAHwQx5OYDIJA6YrS+1rh3Vyt/e6Fcu+oyjTppVnjIyjry8hDYkOWByo6K2dhiqcU+4S47F9x6N4inONORnjMwzzg8q82c+BHKwwd8gjGRUOnH0f3irL6hawdtM8ETyI4EnK3KCW6KCdhzY8KscO2ug6vc6vo/4KuoXigSGdppgxZA7lclD7Dg5bGxAK+6ijej7h95opnt52aNi45rhm5mL85JyTklsknvzVbY+CAzQ9P4M4iu72HStORktBGDcwvIgbnBPskEEY5evmMUs8RaWNE4p/BkM0s9tLa+soZiC8Z5uUrzfjDzO9dAseC9L065gnsDcwGKZJf3w7c/IjIqHJ+CFYgDyFKvG0faekKEZwRpOR/zaxzwi8bdBJ8gOWFo45DCAJzC5RjucgAj6TTVpx4S00jUIXBbRIBE8gjHMzTKjdqT1YsM+0Tjd6Xb2Kae6hs7MssgB7Rk2blOwUHuJxnPcOm52vWGl3+nosVhKbGUkQQQ2+AJWLAgyZG4HtHHXBbJ32X00tvDN+jJx3DTxjIlvb2OpRIzuZOz5UU80qMjNy465yoI86VbOWayQrqlnDPJLCbm8lhIOFz0KsNwvTAPRdu+j11HqVzxA0GqPE8sMIktI7dSsfK2Vdt8ksMYPcAwwN6E8UadDPpmozXAmdktXYRmQ8isqkg8uQMg775rTLJb6o308f8AGJCgPHzxhhHzMYgc/AyeXr/Fx51gG9FbmzuI2T1y0a3MoygZlcHbJG3Qgdx8/A1EbYA7ikJdxdpruQQpzbVI1sTjY/JVqGEA1dSJSN6oEDLanm6H5Ktx2vkfkq+0CjevNhtVNkKEtvQ+5jwaPMoIqlcWwbqKqyAUL7QpC4xGNdm/RX6q6eLP2sgVzTjlOTiK4XwC/ZFO6N/ewZ9i9wUnacZMvlN9VdMvdLN5pt1aqyo00LRqxGQCRjeufejZO0485cfiTfVXYZYeTuqtU6yJkh2JBqGg6lpOm2/FNvc2klgqYL83ZFlAGQ6ZBBIHXeq13pvBNxGkVpqkMNuZ4pZ4yGl51RuZY1J/c1yWGF2w7bdMUdWLrp1wASMhckHH4y1BprMQ+WNP6WXWjb+BDV6l6dpVdjXqcnBWrapDf316stzFycv7ZIFypJHsjbvPv781U/A3AhheETSYkADMJp8lApTkz15OQleXoRgd1CLR3OoAcxwWx1pp52W2lPMcdmx6nbY0z0l5FP1J/tBNnp3B3aX5uNUa5luriSVCryobdWlWULHg+zhlU5GMkA0Q0zhThDUJLibT2knkVgHdLyUvC3MHH43MpyMj46H6Gx/CIyzHY53qbXraYX1pf6fObW/UMnbqMh1AzyyD8dc93UdxBqni8GmP1BN1JUTJY8D6ZfxLHKkU1iVgESyyFUdUYLkdC4VmAJ3ANXLa74Vt002OC+5Rpa8tsOeQ8gK8uD+Vt40nXmpyrxbpbXUYsZdQlAuYOYlJJVidUliboQwblIOGBCZ60zQxuVlkIYO8zHBGNh7I+UKPlpLNmljlVHSg1JWgjpuvcMWbXXqepRkyztNMCzthzsfcMr08QaujizQc8v4SiBxnGG+6kPS7CexkvWnHKJJCEIbIdeeR+bbpntOniDWpkZtQnbLeyqRDf3sftfRWctVUqoJR4HmfjTh+BOZtQVvBUjdifiApSv5JdX4qOsC2kt7ZLMWsazjlkkPPzFuX8UdOuD5VWntYtQSNLgyYjkV15HK5I7j4g94ovEmTk1nPUOcaRaXIvzX8+h6zNdvDIYnIeKRImcHYDl2B3GOnntRS11lreWXWNajeK3mt+SDshlrbnx7bYyOZgR5Lyhc7miQQ4IGRkYrTT4+a1tlAxmNVHltighkcXaRrPI5RoWdP4suL3UzeRSC4hgi7GOXJy5PKX/ohk299Sz8VWt1cmxMRlWRWEmDzL3ZBboTuNh8dGfwbYajEk89hbuzjP7bCrEH4/PNLfFMUNpqmnxW8SRxWyL7CLyqokflIwPLB+KilPfJ2M6fIlUUgvezPqekSSQr2k8EqylF/GKkFgPPlyMeeKHNGjIroQyMAVYdCKtXANgkWrWwKHmC3SrsHTOzY/KU9/gT4DGNb9jcSxRACCQCaIAbKCTzL8Tb+5gO6sJrgvUw/2QPwQ21TxN76keA56V4sTeFZCh5I+1V+b2utXGhY7YrQWxzuKhRrCObrVhbcN1FSW8BHdV+OIDuoGiA8Wg8K4x6Rl5OLbxR3cn2RXfAg6Yrg/pOGOM78eHJ9gU5ofewZ9gt6KRn0hH9Cf6q7Xcw8xO1cW9E/8IZ/Qn+qu5SbtWmqX3oqIva1b8umXLY6KPtChem7hz40y8QIPwHenG/Zj7S0s6Z+MPKnfT/Yzi+p++P4Ldl/nBf06Z5d7G4H8i/2TSxZ/wCcVH8amnl5rWVfGJh9Bp856A2hHmvQw6FSRRjVQORCe40F4c/fEP8AND6qNaw6R2xkldURDlmY4AA8T4VGX+ARrj2Udto8mo9n6smoISZBkBuSTl888xHSiuoXVpZ8rXs8MAY/6WQLnx69aFW1qvFFkqidI7OFiysrhpDJj2GK9FABLAHcnBwB1k4iiFm1tZ6ZHGl7ckySX0qLJKiqRuGYfCywx3LuQOlcHV6rFPP048s9FoMM44kmBpdfaQR29lZT3NzIQsbyEJE4wSZA++UGG6Z6Z6EZkijjmDywyRyI8hPMjcykjbr8Ve6zwjayWcUt5LeXdyXWKKE3JUys/srFzYysY3JAwMAk5xRGTS/wE9lYy38Vw7ooaCO1WFY1LBA6co+DzsoIbJ9rOdsEulcbQzOOx0yG2hbIA8aKWgWSNZEYMjAFSNwR41HKgt7Se4Ix2UTSf8IJ/VUXByluF9IZh1soc58eQfrzWajxZQUSLLLjxqLTRzWcbkdCwx5hiKuDA3x0qGzQxxOpUgCVwM+HMTRJUQ3SNVTlBzgnPvzvXPuJm7fXrhQxwbiCAeXLysfo5vkp8tMme7jfYdqCvuZEP2uauaSRx6prFzNOBJCs8jpG+452dtyPJQB8dW0qsZ0quY7QwrcaTLHMPYkjfmHkQaBcOXR1C30aRm+HayjkIOTspz/0n5aaza9lpaPzqQYyAo7sA0q8ExZg0X8pLGZm8tol/tUKjxyMZ5JxdB17XyrT1bHdRVo617Pypdx5ELBwtsjpWy2vlRERjwr3kqbeCWUUgC91TLHipiuKzFCyEYjzXAPSmMcbagP0PsLX0KvWvnv0q/8AnnUvfH9hac0a+5gzCnonH/5F/wB3P9RrujJ7VcN9EYz6RgP4lx9RrvbRjNXq/ciRBPEKf5P3/lF/aWlXTN2NOPEagcPah/M/2hSjpQ6+O1Oen+xnG9TX3xJoiBfowII5+opui9tMdNqSrHJaHycj5HNO8Wyg+G9dA5sVyL3DhzcxfzQ+qjOtRRT2xinjWWJzhkYZBHuoJw2pinjQnJVSp8+o/VRvWH7OAN/KKOmepA/XUqwvkk4XtYbXR4jbxqhuGaZyqgczMTnp8Q+Kg+u61p8urabHaSeszJctDKII2blXoTkDBwwUHB2otw/P2MIs5dmVmaDv50zn4ypyD8R9yjHp1va8ZK1neM9pb4V1WMKFYc2IucfCC8xJ6DoDkg48fjwNaubyd12PW6WSlCO0c71eSazuxG0otJzMY0GWYFHQ8viRz5Hx4qvreqzasLe20zTbiWNJo5Z3uFMC4Q8wRSwySWC5wOgPlV6+vrW0097m6dYYYV5pJDnAHj4/JQRbhuJUhMMciaSWLSy9uA0+OiAIxKjO7ZIOAB3muvCbUaQeSMW7Zte3C3Wg6i3IY2jimjlXmB5XUEMMjY71twpg8OaeUHsiLlB/RZl/VRKC2igt1t4IY44VXlWNVAUDwx/f663t7eK3hjgt40ihjAVI0UBVAGwAoW1toXrmzZASygd5oXwvcNeaWzSOztFczwczHJPJIyjPxCjsMJLKe4Glz0bxmfRr6QjAbVbsgeRkJ/XRxhaKb5C8UDLfzSMcI0ce56AqWz9YrlFpdwwzgqzsLoGZML+J2jkMfAchDHPdXbZbNZYmjcHldShIO+CMH6K4FcwCB3FzDCJO0hte2csywJE4RzyjqGCFifySRUljVUxrTSptod119XsFWGNp3liblKsFAGOpydtyvdvnptVvhm2FjPZ2sgAb1ArH5lXUsPk5T8R8KTNIaVb6x1K5eNYL9meUA4EeADy8uO52653zT528UuvaZHGeYpKRkYwVkSVdvcUrOqdDOZ7sbYWu54rSCS4uG5I4xzMcZx8XeT0A7yQKCx61czXTxJb2yumM27St2w2zgkKUDY35cnzNG9ZsHu7PlhVWlikSaNGOAzIcgE92fHuOD3UvG1kkvluINN1I3KtzCOVTDCHAwGYnYnH5PMPAd9MYMWNpuZxs08iraMVvLHc28c0ODG65G2Pl8COmPKtnG1R6Rp7afpsFs8gldQS8ijAZiSSQPDJq0Yz4UpKHPAwv5KbVrVp4j4VoI6XlGgjSNSSK+e/SyMcd6n74/sLX0bEm4r509Loxx/qnvj+wtN6NfcwJhP0Qfwkf0Lj6jXfm+FXA/Q8M+kkD+TuPqNfQLxknYVWsTci4gjiX/wAvaj/MH6xSlpAyX99OHEsTf4Paht1hI+kUs6JbS8kjNGwycDbvpv05VB2cj1TmcSrZqVmjU90jfbNOg/c29xpZhtZDeYEbALLnOO7JpmTPYjmByRjHxV0rOZFMXdIIj1FwCDiaQHyyxP66Ma6VXT5ZH+CvtH3Cg1nbyxX9xiNt5uY7dMqhP66N63CZtFu15T7cLDH9E1VhUypdQR3dnaQzKHQ38IYAkHdwDuNxsSPlrziHQ7fSrS3l00NCvbRwCAnmXlO2FzuMDfr3EV7bMWitW/KvbZvlkU/rqX0jmUzcOQoG5X1NC+OmAM70lqYKR2/TJNR/srSJfrJaxyX8lvZz/tR7FBzmQglRzHPKDuNhnOPGjNtbw2kCwWyCOJdwOu53JJ7ySdySSTvQGzgnvPR/EICxvvVzJEe/tUcun/Uopggnju7aO6g/cpkWRAO5WGQPi6fF8VJRVKjpZeZWeuyorM5CqoJLE4AA7zXtnNHcwRXELc0UqK6N4qwyD8lDOKWEfDmplmAUwFWJ6BThT9BNXtEiKaVYqykEW0Y38eQUSXyY3zQVJEVpNLj4EbN8goP6OYOXh92OMvdSNnxzijbW5uLOa35ynaxsnMOoyMZrXh3SV0TSILBZmmKZLSMuOZick47vdTUFwA+5nEGoDSNGu74JzvDHmNPy3OyL8bED465twnoEepa+kWoqXSG0M0oDFeZyyqNx3ey/vzT3xzE03D8gXPszQuceAkBofwFBmbU7kjYtFAp8lTmP0vQNXkSGIPbhb8nO7OyuLix0x44WkkW/lR4gDzOrFmYrv1/atvfXQuFuHbm3uBe6qkZnRCLflc5UOzO3MOmRzqnf8EkYzQDRs2vEDWzxBDFrTNs2c8xcZ/666gqgAYoccU7sLPN8LyhZ4qeWCztordniNzcCGSVNmReVmPKe4nlxnuyfKkXStQt/wjqUWn2Umn3NkrSGUOx5gpP7oD1BxnBzkHOQa6xfWMF9btBcpzxnzIIPcQRuCO4igkfCNn2oa8ur28jBBEM8g7PbplVA5v6Wa2ikkKNX/wB2LensL2wtrvsynbxLLyN1XmAOPpqx2Ax0FXeUAYxWpXasnBB2DpYgO6qUgCnai0yUOmjNLZIF2axdRXzj6Xv4QNU98f2Fr6QhQ8wGK+cPTAMekHVB5x/1a1rp402SQX9DA5vSaAf9XcfUa+jhEM5r5y9C38J4/m7j6q+ksVtONuwUwZxCAuh3px0i/WKC2qkwDseXIGCD40X4syvDWokHBEB3HvFKGhTzPbsWlY795pjAuODm6+SUo2FIw6zMDkAStjAztvgfV9NWGW59psEHAU46/wB85oDJJIupMA5A7ToDTQpbrk1ttEeomVuzuFmuubHcRjx5QD9VWGS6lBBi5lIwCdvlFD9SuXt7h5HkRI+zBYswAGM9fCq99xOiQwrp7GV5hyxzJCzox8IwN5W/irsOrFR1F8G0H1GqRPJG8Ntp4nUJNJeWwVAMEkMpIA67AE+4Hwqx6RYXk0a1uoATc215E8IBxklgD9Gc+WaDrBd2zHUNQuLm2uJh2MEUbrPeTZ35B/o1zjJWMYHUsQCar8UW2vRadDqS+uRi2lVmhvr+NlIPs/BRcc2SD8LYZxvWGR7kzrafH0+5CNVm4ccWNygEaCWaJlcNzRdoWzy9RgP9Bpj02WMToIcG3uuZkAwQkoHMyjyYZb3q3iKSrO2a4m5eKJbCZzbSxpI18bcqRKY25WYdCIxsPEk7mi/D1tLqWhw28F5JDNbyIwuIDz4ZMqcHbII5h5hqRcdlNvudBtZE4r4HCezjuIXguIo5YpByujnmDDwIq5BDjpgeWRSsgvrbCXtvqV0R/pbHUT7XvjkdSvuBbpWt3LeerSPbaLrBfkJT1rVBEM42HszMa2Sj5FnCS+B4jXlxjcVJnNcy0az0vUUjbULm51ItkubuaRgreAjZvZx0wQT5nrWl7a3mlXEF1ogzZxBvWLA3k0YkXuKYbCsMdO/pWinHsavSzSsb+OJnTRlWIn9suI0Pu3P6q04EA/BFw/Xnu5Powv8AZFIt7q34VuraLTIu2iEgd7lLyd1Oxyqq5w3Xc9B4k5wWEkugt2q3g9VuZ1V4ri4dEiZzuysvdncg+ZyAMUG+PUoLpy6HPk94lA0/jGacYI5be8xnuV8N/V/TXR1YbY6dxrmN66SazY3T3NjcQ3EctnKbW9ecjmXtFzzE8vwGG35VEdEVxpZ/Cd9bxequYJGmvZ1Jx8Fj+2YHMpVv6VHHiTRlN7scZeB+zvXjbddh40iyXejscR8QaKO7D6hK2/8Aza2gsRdzrJZtpWoRIMk2t/NHIreTB28O/HvrRowtDufOvDvS3Z3t7ahux7e8iQ4ltrggXER8AejeQJ3G4Y95uzvoL2IvbScwU4YFSGQjqGU7qfI4NA0WSuuarvDnqKuHeteWgcUXZVWHByBXzF6ZNvSJqo8DH/VrX1QBgivln0zfwjav+lH/AFa0UEkRhT0LfwnD+buPqr6UFfNfoW/hOXzjuPqr6TFXIoD8ZNycKao3hbMaVOG4/wDF27/apr4z34U1Uf7M1K+mTJpum80iSSySyiOKKIZeRznCrv16nwABJ2rfC6Ry/UE5TjRUm/zvKo/Fnx9Ao5LqturyLCk9yYc9qbeIsseOoZ9lUjzYY76C6hY3SXSyalIltNctzRWGnky3Uvcfa2VO7L9B4g0ZttFNxFAurRwi2g/e+lwfveHwLf61+/LeyD0Gd6KWTwVh0DfOQFWgvOIbxLyKCOK0jGIHnAdFbvdV6Sv3A55F3IMh2BaY22jMXijmvtVulwpZszTgeLHZIx39FHcM7G5e3svbix02JbjUHXmAY4SFe55COg8B1Pd0yK1hw9rUKvJcXmntcSkGaY28jtIR0/GUBR3KBgfTWadvkfcXjhWNFGztdbjnkvJr+wF3MCpkWzdzEn+rjLSABRtvyb9Tv0ocT6VdtFDqJvbi/ubdvaW6hEyKpxzOka4AYAdQKOxTTR3sljcNbyyxrzO9sW5U8FYH4LHOcZOwz4ZteY7qZWKEo8HLlqs+PJ9z7CZY3Gh3SxC7ur7t4+cGRe0hL87lznkAGMsdsVetbPhBSY7ZbeOVySSZZUZmPixOSTTOGc7hmx5E1pKBKpSVQ6nYhxkH5aW+hX7hz9YlduBzbhnUNUstSkPqcnIEZLhILUlI2zlAeVc5wOp3wem+aZn4tfm7Mw3LN0CpZysfk5aPwRQ28YjgRIoxnCIMDfvx/fpUvOTsXP8AxGregi3dk/WJrtBHOha8QvdSXMGi3kAdsJgqCUGylgWypxjYgYAFWLvS+Jrm1HbwkIx5WSOdWlxg9PxBvgElts5xtT5t5V7Wi0UPJb9e1O3aqQiaLa6kUhsoezhmOBNIkDA2ijqDz5UnAwMHrvggU22umWdpP6yql7nlwbiaQs4HkSfZHjjFXs9N+nSoLua2hhJvJYY4WBUtNIEU52xkkUcNPDErXcT1GvzalpN0vCOaa1xDDdcQS6hDGxVYVitiYzzuoJJOceyGznHgAT4BsZ9NvDDdiW3NykQ7OdkWQBWOMEHYjm2I2xnqCaiutJ0y8t1hTXUdUVViha7iMfKvRXCBSy423JrI+GtRkSWV9RtyjxiL1eCEiMx5BZe1OSObABIXoBjHWkcmnyOe9Haw67TRwrE7r+Q/p10kyNEyJFcQ7SxINhncFcgEqe4+8HBBFUddvNNs3gluJ9PinhnSRlluI4ZSo3wrHcE7dcAjIyM5qXSdJNm6zzz9pccrryptFGGfnKqMAkA4xk93dnFR2+ivZsfUpbJlZizG906OZySepcFCfecnzp5KTgrXJxLwxztxk9vwWG4r0PU2R4muFuVBCSW6LPgeH7WWBHfg/RVizu7TUiLiC4CXClkS5gOCcdRuN8d6MCR4EbkRqukzXUarNZaTcR59sWmmpFOPAozuyg/T0xTXo/4Kv9M9XtYOSCM8j28kZR426+0DvnfOe/Ocml5Ra7nUxZY5Ozs3g1FoAE1BVG+BcRj9rPhkdU+PI8D3AoCGAIOQRkEd9BriOawYtMWmtsfuuCXj8n8R/G+UZ3qGKOW0Ik0yRFRvaMDNmJx5Y+AfMbHvB60FGwfr5Y9M/wDCPq3vj/q1r6YstThuZOwdWguQMmCTGSPFSNmHmDXzP6Z/4RtW/Sj/AKtapKiALStfvuHtcbVNImEdwOcI7IG2bY7GmX9mHjT/ANxi+bp91ZWURCK79LHFt7bS211ewyQyqVdDbqOYHu2qCH0l8RwzxXEc9ussKssbdgDyhsZxnxwN+u2M1lZVorars9t/SbxLbXE9xDcQCe4bmmlMAZpD3ZY74HcOg7gKm/ZY4t/PIfm61lZVFmln6VOKbFXWzuoIu0cySH1dSzuerMxySfedgAOgFSXPpa4vuoHgm1BTHIOVgkYjOP0lwR8RrKyoQgtfSXxHZ26wWs1rDEvwUS2UAfEK9l9J/FEoAa9QYOfYj5fqIrKyi3MDpQfLRVk491uVy8koZj1PPIP7deJx7rsZzFcsh/izSj+3WVlVufknTh4JP2ReJfz+T/myf91efshcSH/9hN/zpP8AurKyrt13J04eCWD0lcT2+ezvs57peaT7RNTfsqcVfnkPzdaysqbpeSulj8Iz9lTir88h+brUT+kriOS4huZJ7Z5oQwjZrZTy82M7HbuHyVlZU3N/JaxQTtItN6XOL3GGvbcjwNohH1VQf0h665JPqSsTnnhtEhbPvTB+msrKpNoLan3LEXpQ4piQIt6hA73iDH5Tk1t+ypxV+eQ/N1rKyrUpeQOhi/ajP2U+KiN7yDb/AGday29KnFVoZDb3kKGVuaRvV1JY4xuT5YA8KysqnJv5CjjhHsif9mLjT/3KL5sn3VXi9KfFMIIiuoFBYtyi3UAE9cDoPixWVlUEeXPpS4ouUCT3UDgEEHsFBUjoQRuD5gg0s67rF5r2py6jqUgkuZcc7hQucAAbDyFZWVCH/9k="/>
          <p:cNvSpPr>
            <a:spLocks noChangeAspect="1" noChangeArrowheads="1"/>
          </p:cNvSpPr>
          <p:nvPr/>
        </p:nvSpPr>
        <p:spPr bwMode="auto">
          <a:xfrm>
            <a:off x="155575" y="-898525"/>
            <a:ext cx="2686050" cy="18859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2532" name="AutoShape 4" descr="data:image/jpeg;base64,/9j/4AAQSkZJRgABAQAAAQABAAD/2wBDAAkGBwgHBgkIBwgKCgkLDRYPDQwMDRsUFRAWIB0iIiAdHx8kKDQsJCYxJx8fLT0tMTU3Ojo6Iys/RD84QzQ5Ojf/2wBDAQoKCg0MDRoPDxo3JR8lNzc3Nzc3Nzc3Nzc3Nzc3Nzc3Nzc3Nzc3Nzc3Nzc3Nzc3Nzc3Nzc3Nzc3Nzc3Nzc3Nzf/wAARCACnAN8DASIAAhEBAxEB/8QAHAAAAgIDAQEAAAAAAAAAAAAABQYDBAACBwEI/8QAVRAAAgEDAgMEBAgGDAwGAwAAAQIDAAQRBSEGEjETQVFhBxQicTKBkZShsbLRFUJSVHLBFyMzNDdiY3OCs8LwFiQmNUNTZIOSk6LSJTZEVYThJ0V0/8QAGgEAAgMBAQAAAAAAAAAAAAAAAgQAAQMFBv/EACwRAAICAQMDAwMEAwEAAAAAAAABAhEDBBIhEzFRBTJBFCJxFVJhgSNC8DP/2gAMAwEAAhEDEQA/AOV+u6xealNBb6hdFyzED1hhsPjqwbbiQHe9ufnR++odC24jk/3lNbHelc+aWOVIJIWTb8Sbf45dHJAAF0epOB31b/A/Fv5zcfO//ujYPtx/zqfaFMgO1M6aXVi3I5+t1M8Eko/JzaW14mgblmurqLw5rggH3HODXnq/Euf35c+71k/fXRn9qTlYBkK5KsMgnfr41Ul0m3Y5g5oGPXkxyn+idqOeLJ/qZY/UoviaEUWvEp6Xlyf/AJR++vfVOJvzu5+cn76bza3MO4jW4jHVoOo/oHf5Ca1SSKUlEYdp/q29l/kO9JTy54d4nSx5MeT2sUDb8SDreXPzo/fWvY8R/nd186P301yKcn34qHrvWS1c/BptFrseI/zu6+dH769EHEn55c/Oj99MgFbAVf1cyUhcWz4lJ2u7nf8A2o/fVmz0fiu7aRIbqfKhebN4R8JuUd/eTimFWVIy7kBB1JNEbK01aTT9RNvpV2PWVhWMmJ1chJA+RtgZxtkj4q2wZZ5JduAZukJF3YcUWt3NbTXVyksZHOvrR2yMjvqL1biX89ufnR++m28W5N1K96bg3LkGQXGQ+wwNiBsBgVAD3is56mSk0kSPKFoWnEp/9Zc/Oj99Z6lxL+d3Hzo/fTNzEVsHNB9VPwEoiv6nxL+d3Hzo/fXhtuJR/wCtufnR++mok1Gxq1qp+CbUK5g4k7725P8A8o/fWdhxH+d3Xzo/fTIa9FT6qfglC16vxH+d3Xzo/fWer8R/nd186P30zCvQKn1UyUhY7DiP87uvnR++vOx4j/O7r50fvpnNaGp9VMlIW+x4i77y6+dH76oX15qsLm3ury5zsSpnJB+mnOk7ib/OjfoitsOaWSVMFotaHvxHJ/vKa260rcPjPEsg/nKbXTel9W/v/oKJoo9uP+dT7YpjHSgCLnsz/Kp9oUwIuRT2g9jOJ6p74/ggJPrqju7L+0PvqwgyR760dcXKYG/ZsPpWrkMJ9nw2p85pRsPbt4Se8Z899/11teQQXMqQXEKzBlLLzgHlwQPi6jpVvRLYtFEhxsi5q01oBfISMEKcfGV+6qaTVMJNp2mA4uG2mvYre11JbftgwVLw8yswGQob4Xxe17qranoGraUWN/p8ojXrPCO1j+MgZHxgUf4ms0ENqJEV1LuMMMj4BqrputappcYjsLsmJdlhuMyIPIfjL8Rx5VytT0oz2tHotDNzwpydsWlQOodCGU9CpBBqRIs0SvC95qN1evDDC9wwdooQQoPKFJ37zjJqkj5vGt1XPInNIfAnoB49D9FISSt0Nl3ht0x+EI7I3MyORD2zhI4iCRnABJf4tu7fJpgGr61KT7OmgHuCSyH5cilJYY2d7nDK3wVZGKE47yRgnfb4qw2cXZKJFaUqAD2sjP7/AIRIro4tbixwpR5FJ6fJOV7gpxPrS3Fj2OoQ2huY2U27WsuXBzuCh35SMg4J8e6l9j13zua0haNkV440RixicKoAyCR/f31qgZGMZ3A3TH5P/wBH6MUtnyLJK0qNsWNwXLskrZK1AqSMGlzVG2KjYeVWVTNbGAmqssokGvQKstAQa07PFSyUaKuRWwStgK3UZNWSiFkNRFCKICPPStHhoUyUUgNxSbxPtqrj+KtPXZ4NI/Fi41iQeCr9VOaV/ewJF3hhebimQH+Vp0kh32FJ/CIzxdIPKWn6RN6z1nv/AKLgUexwqnwdD/1CjsK5FUXj/aumTzJ0/SFEbVGycI5Hup7072M43qi++P4NJwFlhB7w30Y++i1hb89t07qHXcbdpbExMclh0/ik/qph0aFzbrlG6/kmuicuipoMStNgKN1yPlqzdQ8mqoCPYMX9qo+FkcyKSj55Dvynxonq8JF3AwR/3Nh8E+INUWlwBON1EdnYFce1OwG38mx/VSqmCQPCmvjZXbStMYI2RcNuV/knpTjRwR7B+SuJr76h6D0//wAUSzlIYJJXPKiKWOPIUHtJWt7a2eUKbnULncHbGT+pR9VFLq2a9he05pI2IDF1UHl9oEdf0artbCTWYYVT2LONeVcfBHJ1+V0AP8Q+dY44rbz/ANQ43RtMgVI416F1AHl/cV6/TFT3Ef8AjESlW2DNv5YH9qtTGe76KzphWCltgY3VCAXBkB8w7/8AaKy6hEaduxKontscY9k9f7+VE7WyCXckocnnAIXAwu5yR7yc1TvdP5dWhggklkRmUzWzszh2f4AUdQdmOOnTatuJy4KhG3TIUhmZTIttM0edyOXm/wCDPMPdjPlUsaKQCpBB6Ed9OVhw1ZqbW4jjmtdRt3U3DNHyvJ4rIp6hgMg93d3ihHFMVtYawEDxobmPtVQsF3zg4HmRn46qcV8DGTCox3IHRR5qyIh5VCrcnWt1l8KXZiazIAOlUZOtEGbmGKpzJk1aKK/fUsa1qqe1VuGLpRMhkYxXrjapOXFQyHFAQj5Aa5/xfka3N7l+qughtxXP+MT/AOOze5fqpzSe9gzLvCR/ysfP8rT7fTm2sbm5VQxhiaQA9CQM0gcKj/Kpv97T3q6n8Bah/wDyyfZNTUq8qT/gkOwz31nofDejabc69bXGqTX0RmYvcrBGhVA5ATmVT5Dck99FopPR60XaSQW8BEaSMsscqsA2MDzOWAIGcE4orIdDSDheTWHAu0jUWSkMcuyKp2APiNzsM0uahZcEXslzfWusvbXMlx2stykrk+w3bNynwIhYhgSPZPKT0roRSiqRk0m+QpbQcDXt9ZWtta2kxu4zJC4L8rbbKCduYgMcZz7JqbiOHhHhq1SS8sk7STPYwRs/NJjAON9scw3OBuO+q97w7wdp19aQyyS2tzLHyWx7WTbmVkB5u4nmPUjJ86qTavwVq0MUGoXkrQaakcEd28si9urrzEHlwWXESsSRy7A5qytsfBPHd8CW6RG5itbSWUuqRB3ckLI6DdMjcoQB47ddqvWsfBOoXdva2vq081xD2kK88h5lI5tiTjOBnGc4GcUPnm4B06SUNOGlsZY2ZY3kdldLhmGMfCKyytnGcZ37qms14H0DUGuLe4FvPYxLHyNznb4C4BGXO/LtnHhmoTbHweKeCp7qS1vrGOF4r17RFnMjKzqQvNncKCWAGcdcVYvNO4Bsbi4gurfT4pLbBmjbm5lyoYbd+xHTxoSn+BeqSwaoIrh9SnU30dmkzFpHz2gAHwQx5OYDIJA6YrS+1rh3Vyt/e6Fcu+oyjTppVnjIyjry8hDYkOWByo6K2dhiqcU+4S47F9x6N4inONORnjMwzzg8q82c+BHKwwd8gjGRUOnH0f3irL6hawdtM8ETyI4EnK3KCW6KCdhzY8KscO2ug6vc6vo/4KuoXigSGdppgxZA7lclD7Dg5bGxAK+6ijej7h95opnt52aNi45rhm5mL85JyTklsknvzVbY+CAzQ9P4M4iu72HStORktBGDcwvIgbnBPskEEY5evmMUs8RaWNE4p/BkM0s9tLa+soZiC8Z5uUrzfjDzO9dAseC9L065gnsDcwGKZJf3w7c/IjIqHJ+CFYgDyFKvG0faekKEZwRpOR/zaxzwi8bdBJ8gOWFo45DCAJzC5RjucgAj6TTVpx4S00jUIXBbRIBE8gjHMzTKjdqT1YsM+0Tjd6Xb2Kae6hs7MssgB7Rk2blOwUHuJxnPcOm52vWGl3+nosVhKbGUkQQQ2+AJWLAgyZG4HtHHXBbJ32X00tvDN+jJx3DTxjIlvb2OpRIzuZOz5UU80qMjNy465yoI86VbOWayQrqlnDPJLCbm8lhIOFz0KsNwvTAPRdu+j11HqVzxA0GqPE8sMIktI7dSsfK2Vdt8ksMYPcAwwN6E8UadDPpmozXAmdktXYRmQ8isqkg8uQMg775rTLJb6o308f8AGJCgPHzxhhHzMYgc/AyeXr/Fx51gG9FbmzuI2T1y0a3MoygZlcHbJG3Qgdx8/A1EbYA7ikJdxdpruQQpzbVI1sTjY/JVqGEA1dSJSN6oEDLanm6H5Ktx2vkfkq+0CjevNhtVNkKEtvQ+5jwaPMoIqlcWwbqKqyAUL7QpC4xGNdm/RX6q6eLP2sgVzTjlOTiK4XwC/ZFO6N/ewZ9i9wUnacZMvlN9VdMvdLN5pt1aqyo00LRqxGQCRjeufejZO0485cfiTfVXYZYeTuqtU6yJkh2JBqGg6lpOm2/FNvc2klgqYL83ZFlAGQ6ZBBIHXeq13pvBNxGkVpqkMNuZ4pZ4yGl51RuZY1J/c1yWGF2w7bdMUdWLrp1wASMhckHH4y1BprMQ+WNP6WXWjb+BDV6l6dpVdjXqcnBWrapDf316stzFycv7ZIFypJHsjbvPv781U/A3AhheETSYkADMJp8lApTkz15OQleXoRgd1CLR3OoAcxwWx1pp52W2lPMcdmx6nbY0z0l5FP1J/tBNnp3B3aX5uNUa5luriSVCryobdWlWULHg+zhlU5GMkA0Q0zhThDUJLibT2knkVgHdLyUvC3MHH43MpyMj46H6Gx/CIyzHY53qbXraYX1pf6fObW/UMnbqMh1AzyyD8dc93UdxBqni8GmP1BN1JUTJY8D6ZfxLHKkU1iVgESyyFUdUYLkdC4VmAJ3ANXLa74Vt002OC+5Rpa8tsOeQ8gK8uD+Vt40nXmpyrxbpbXUYsZdQlAuYOYlJJVidUliboQwblIOGBCZ60zQxuVlkIYO8zHBGNh7I+UKPlpLNmljlVHSg1JWgjpuvcMWbXXqepRkyztNMCzthzsfcMr08QaujizQc8v4SiBxnGG+6kPS7CexkvWnHKJJCEIbIdeeR+bbpntOniDWpkZtQnbLeyqRDf3sftfRWctVUqoJR4HmfjTh+BOZtQVvBUjdifiApSv5JdX4qOsC2kt7ZLMWsazjlkkPPzFuX8UdOuD5VWntYtQSNLgyYjkV15HK5I7j4g94ovEmTk1nPUOcaRaXIvzX8+h6zNdvDIYnIeKRImcHYDl2B3GOnntRS11lreWXWNajeK3mt+SDshlrbnx7bYyOZgR5Lyhc7miQQ4IGRkYrTT4+a1tlAxmNVHltighkcXaRrPI5RoWdP4suL3UzeRSC4hgi7GOXJy5PKX/ohk299Sz8VWt1cmxMRlWRWEmDzL3ZBboTuNh8dGfwbYajEk89hbuzjP7bCrEH4/PNLfFMUNpqmnxW8SRxWyL7CLyqokflIwPLB+KilPfJ2M6fIlUUgvezPqekSSQr2k8EqylF/GKkFgPPlyMeeKHNGjIroQyMAVYdCKtXANgkWrWwKHmC3SrsHTOzY/KU9/gT4DGNb9jcSxRACCQCaIAbKCTzL8Tb+5gO6sJrgvUw/2QPwQ21TxN76keA56V4sTeFZCh5I+1V+b2utXGhY7YrQWxzuKhRrCObrVhbcN1FSW8BHdV+OIDuoGiA8Wg8K4x6Rl5OLbxR3cn2RXfAg6Yrg/pOGOM78eHJ9gU5ofewZ9gt6KRn0hH9Cf6q7Xcw8xO1cW9E/8IZ/Qn+qu5SbtWmqX3oqIva1b8umXLY6KPtChem7hz40y8QIPwHenG/Zj7S0s6Z+MPKnfT/Yzi+p++P4Ldl/nBf06Z5d7G4H8i/2TSxZ/wCcVH8amnl5rWVfGJh9Bp856A2hHmvQw6FSRRjVQORCe40F4c/fEP8AND6qNaw6R2xkldURDlmY4AA8T4VGX+ARrj2Udto8mo9n6smoISZBkBuSTl888xHSiuoXVpZ8rXs8MAY/6WQLnx69aFW1qvFFkqidI7OFiysrhpDJj2GK9FABLAHcnBwB1k4iiFm1tZ6ZHGl7ckySX0qLJKiqRuGYfCywx3LuQOlcHV6rFPP048s9FoMM44kmBpdfaQR29lZT3NzIQsbyEJE4wSZA++UGG6Z6Z6EZkijjmDywyRyI8hPMjcykjbr8Ve6zwjayWcUt5LeXdyXWKKE3JUys/srFzYysY3JAwMAk5xRGTS/wE9lYy38Vw7ooaCO1WFY1LBA6co+DzsoIbJ9rOdsEulcbQzOOx0yG2hbIA8aKWgWSNZEYMjAFSNwR41HKgt7Se4Ix2UTSf8IJ/VUXByluF9IZh1soc58eQfrzWajxZQUSLLLjxqLTRzWcbkdCwx5hiKuDA3x0qGzQxxOpUgCVwM+HMTRJUQ3SNVTlBzgnPvzvXPuJm7fXrhQxwbiCAeXLysfo5vkp8tMme7jfYdqCvuZEP2uauaSRx6prFzNOBJCs8jpG+452dtyPJQB8dW0qsZ0quY7QwrcaTLHMPYkjfmHkQaBcOXR1C30aRm+HayjkIOTspz/0n5aaza9lpaPzqQYyAo7sA0q8ExZg0X8pLGZm8tol/tUKjxyMZ5JxdB17XyrT1bHdRVo617Pypdx5ELBwtsjpWy2vlRERjwr3kqbeCWUUgC91TLHipiuKzFCyEYjzXAPSmMcbagP0PsLX0KvWvnv0q/8AnnUvfH9hac0a+5gzCnonH/5F/wB3P9RrujJ7VcN9EYz6RgP4lx9RrvbRjNXq/ciRBPEKf5P3/lF/aWlXTN2NOPEagcPah/M/2hSjpQ6+O1Oen+xnG9TX3xJoiBfowII5+opui9tMdNqSrHJaHycj5HNO8Wyg+G9dA5sVyL3DhzcxfzQ+qjOtRRT2xinjWWJzhkYZBHuoJw2pinjQnJVSp8+o/VRvWH7OAN/KKOmepA/XUqwvkk4XtYbXR4jbxqhuGaZyqgczMTnp8Q+Kg+u61p8urabHaSeszJctDKII2blXoTkDBwwUHB2otw/P2MIs5dmVmaDv50zn4ypyD8R9yjHp1va8ZK1neM9pb4V1WMKFYc2IucfCC8xJ6DoDkg48fjwNaubyd12PW6WSlCO0c71eSazuxG0otJzMY0GWYFHQ8viRz5Hx4qvreqzasLe20zTbiWNJo5Z3uFMC4Q8wRSwySWC5wOgPlV6+vrW0097m6dYYYV5pJDnAHj4/JQRbhuJUhMMciaSWLSy9uA0+OiAIxKjO7ZIOAB3muvCbUaQeSMW7Zte3C3Wg6i3IY2jimjlXmB5XUEMMjY71twpg8OaeUHsiLlB/RZl/VRKC2igt1t4IY44VXlWNVAUDwx/f663t7eK3hjgt40ihjAVI0UBVAGwAoW1toXrmzZASygd5oXwvcNeaWzSOztFczwczHJPJIyjPxCjsMJLKe4Glz0bxmfRr6QjAbVbsgeRkJ/XRxhaKb5C8UDLfzSMcI0ce56AqWz9YrlFpdwwzgqzsLoGZML+J2jkMfAchDHPdXbZbNZYmjcHldShIO+CMH6K4FcwCB3FzDCJO0hte2csywJE4RzyjqGCFifySRUljVUxrTSptod119XsFWGNp3liblKsFAGOpydtyvdvnptVvhm2FjPZ2sgAb1ArH5lXUsPk5T8R8KTNIaVb6x1K5eNYL9meUA4EeADy8uO52653zT528UuvaZHGeYpKRkYwVkSVdvcUrOqdDOZ7sbYWu54rSCS4uG5I4xzMcZx8XeT0A7yQKCx61czXTxJb2yumM27St2w2zgkKUDY35cnzNG9ZsHu7PlhVWlikSaNGOAzIcgE92fHuOD3UvG1kkvluINN1I3KtzCOVTDCHAwGYnYnH5PMPAd9MYMWNpuZxs08iraMVvLHc28c0ODG65G2Pl8COmPKtnG1R6Rp7afpsFs8gldQS8ijAZiSSQPDJq0Yz4UpKHPAwv5KbVrVp4j4VoI6XlGgjSNSSK+e/SyMcd6n74/sLX0bEm4r509Loxx/qnvj+wtN6NfcwJhP0Qfwkf0Lj6jXfm+FXA/Q8M+kkD+TuPqNfQLxknYVWsTci4gjiX/wAvaj/MH6xSlpAyX99OHEsTf4Paht1hI+kUs6JbS8kjNGwycDbvpv05VB2cj1TmcSrZqVmjU90jfbNOg/c29xpZhtZDeYEbALLnOO7JpmTPYjmByRjHxV0rOZFMXdIIj1FwCDiaQHyyxP66Ma6VXT5ZH+CvtH3Cg1nbyxX9xiNt5uY7dMqhP66N63CZtFu15T7cLDH9E1VhUypdQR3dnaQzKHQ38IYAkHdwDuNxsSPlrziHQ7fSrS3l00NCvbRwCAnmXlO2FzuMDfr3EV7bMWitW/KvbZvlkU/rqX0jmUzcOQoG5X1NC+OmAM70lqYKR2/TJNR/srSJfrJaxyX8lvZz/tR7FBzmQglRzHPKDuNhnOPGjNtbw2kCwWyCOJdwOu53JJ7ySdySSTvQGzgnvPR/EICxvvVzJEe/tUcun/Uopggnju7aO6g/cpkWRAO5WGQPi6fF8VJRVKjpZeZWeuyorM5CqoJLE4AA7zXtnNHcwRXELc0UqK6N4qwyD8lDOKWEfDmplmAUwFWJ6BThT9BNXtEiKaVYqykEW0Y38eQUSXyY3zQVJEVpNLj4EbN8goP6OYOXh92OMvdSNnxzijbW5uLOa35ynaxsnMOoyMZrXh3SV0TSILBZmmKZLSMuOZick47vdTUFwA+5nEGoDSNGu74JzvDHmNPy3OyL8bED465twnoEepa+kWoqXSG0M0oDFeZyyqNx3ey/vzT3xzE03D8gXPszQuceAkBofwFBmbU7kjYtFAp8lTmP0vQNXkSGIPbhb8nO7OyuLix0x44WkkW/lR4gDzOrFmYrv1/atvfXQuFuHbm3uBe6qkZnRCLflc5UOzO3MOmRzqnf8EkYzQDRs2vEDWzxBDFrTNs2c8xcZ/666gqgAYoccU7sLPN8LyhZ4qeWCztordniNzcCGSVNmReVmPKe4nlxnuyfKkXStQt/wjqUWn2Umn3NkrSGUOx5gpP7oD1BxnBzkHOQa6xfWMF9btBcpzxnzIIPcQRuCO4igkfCNn2oa8ur28jBBEM8g7PbplVA5v6Wa2ikkKNX/wB2LensL2wtrvsynbxLLyN1XmAOPpqx2Ax0FXeUAYxWpXasnBB2DpYgO6qUgCnai0yUOmjNLZIF2axdRXzj6Xv4QNU98f2Fr6QhQ8wGK+cPTAMekHVB5x/1a1rp402SQX9DA5vSaAf9XcfUa+jhEM5r5y9C38J4/m7j6q+ksVtONuwUwZxCAuh3px0i/WKC2qkwDseXIGCD40X4syvDWokHBEB3HvFKGhTzPbsWlY795pjAuODm6+SUo2FIw6zMDkAStjAztvgfV9NWGW59psEHAU46/wB85oDJJIupMA5A7ToDTQpbrk1ttEeomVuzuFmuubHcRjx5QD9VWGS6lBBi5lIwCdvlFD9SuXt7h5HkRI+zBYswAGM9fCq99xOiQwrp7GV5hyxzJCzox8IwN5W/irsOrFR1F8G0H1GqRPJG8Ntp4nUJNJeWwVAMEkMpIA67AE+4Hwqx6RYXk0a1uoATc215E8IBxklgD9Gc+WaDrBd2zHUNQuLm2uJh2MEUbrPeTZ35B/o1zjJWMYHUsQCar8UW2vRadDqS+uRi2lVmhvr+NlIPs/BRcc2SD8LYZxvWGR7kzrafH0+5CNVm4ccWNygEaCWaJlcNzRdoWzy9RgP9Bpj02WMToIcG3uuZkAwQkoHMyjyYZb3q3iKSrO2a4m5eKJbCZzbSxpI18bcqRKY25WYdCIxsPEk7mi/D1tLqWhw28F5JDNbyIwuIDz4ZMqcHbII5h5hqRcdlNvudBtZE4r4HCezjuIXguIo5YpByujnmDDwIq5BDjpgeWRSsgvrbCXtvqV0R/pbHUT7XvjkdSvuBbpWt3LeerSPbaLrBfkJT1rVBEM42HszMa2Sj5FnCS+B4jXlxjcVJnNcy0az0vUUjbULm51ItkubuaRgreAjZvZx0wQT5nrWl7a3mlXEF1ogzZxBvWLA3k0YkXuKYbCsMdO/pWinHsavSzSsb+OJnTRlWIn9suI0Pu3P6q04EA/BFw/Xnu5Powv8AZFIt7q34VuraLTIu2iEgd7lLyd1Oxyqq5w3Xc9B4k5wWEkugt2q3g9VuZ1V4ri4dEiZzuysvdncg+ZyAMUG+PUoLpy6HPk94lA0/jGacYI5be8xnuV8N/V/TXR1YbY6dxrmN66SazY3T3NjcQ3EctnKbW9ecjmXtFzzE8vwGG35VEdEVxpZ/Cd9bxequYJGmvZ1Jx8Fj+2YHMpVv6VHHiTRlN7scZeB+zvXjbddh40iyXejscR8QaKO7D6hK2/8Aza2gsRdzrJZtpWoRIMk2t/NHIreTB28O/HvrRowtDufOvDvS3Z3t7ahux7e8iQ4ltrggXER8AejeQJ3G4Y95uzvoL2IvbScwU4YFSGQjqGU7qfI4NA0WSuuarvDnqKuHeteWgcUXZVWHByBXzF6ZNvSJqo8DH/VrX1QBgivln0zfwjav+lH/AFa0UEkRhT0LfwnD+buPqr6UFfNfoW/hOXzjuPqr6TFXIoD8ZNycKao3hbMaVOG4/wDF27/apr4z34U1Uf7M1K+mTJpum80iSSySyiOKKIZeRznCrv16nwABJ2rfC6Ry/UE5TjRUm/zvKo/Fnx9Ao5LqturyLCk9yYc9qbeIsseOoZ9lUjzYY76C6hY3SXSyalIltNctzRWGnky3Uvcfa2VO7L9B4g0ZttFNxFAurRwi2g/e+lwfveHwLf61+/LeyD0Gd6KWTwVh0DfOQFWgvOIbxLyKCOK0jGIHnAdFbvdV6Sv3A55F3IMh2BaY22jMXijmvtVulwpZszTgeLHZIx39FHcM7G5e3svbix02JbjUHXmAY4SFe55COg8B1Pd0yK1hw9rUKvJcXmntcSkGaY28jtIR0/GUBR3KBgfTWadvkfcXjhWNFGztdbjnkvJr+wF3MCpkWzdzEn+rjLSABRtvyb9Tv0ocT6VdtFDqJvbi/ubdvaW6hEyKpxzOka4AYAdQKOxTTR3sljcNbyyxrzO9sW5U8FYH4LHOcZOwz4ZteY7qZWKEo8HLlqs+PJ9z7CZY3Gh3SxC7ur7t4+cGRe0hL87lznkAGMsdsVetbPhBSY7ZbeOVySSZZUZmPixOSTTOGc7hmx5E1pKBKpSVQ6nYhxkH5aW+hX7hz9YlduBzbhnUNUstSkPqcnIEZLhILUlI2zlAeVc5wOp3wem+aZn4tfm7Mw3LN0CpZysfk5aPwRQ28YjgRIoxnCIMDfvx/fpUvOTsXP8AxGregi3dk/WJrtBHOha8QvdSXMGi3kAdsJgqCUGylgWypxjYgYAFWLvS+Jrm1HbwkIx5WSOdWlxg9PxBvgElts5xtT5t5V7Wi0UPJb9e1O3aqQiaLa6kUhsoezhmOBNIkDA2ijqDz5UnAwMHrvggU22umWdpP6yql7nlwbiaQs4HkSfZHjjFXs9N+nSoLua2hhJvJYY4WBUtNIEU52xkkUcNPDErXcT1GvzalpN0vCOaa1xDDdcQS6hDGxVYVitiYzzuoJJOceyGznHgAT4BsZ9NvDDdiW3NykQ7OdkWQBWOMEHYjm2I2xnqCaiutJ0y8t1hTXUdUVViha7iMfKvRXCBSy423JrI+GtRkSWV9RtyjxiL1eCEiMx5BZe1OSObABIXoBjHWkcmnyOe9Haw67TRwrE7r+Q/p10kyNEyJFcQ7SxINhncFcgEqe4+8HBBFUddvNNs3gluJ9PinhnSRlluI4ZSo3wrHcE7dcAjIyM5qXSdJNm6zzz9pccrryptFGGfnKqMAkA4xk93dnFR2+ivZsfUpbJlZizG906OZySepcFCfecnzp5KTgrXJxLwxztxk9vwWG4r0PU2R4muFuVBCSW6LPgeH7WWBHfg/RVizu7TUiLiC4CXClkS5gOCcdRuN8d6MCR4EbkRqukzXUarNZaTcR59sWmmpFOPAozuyg/T0xTXo/4Kv9M9XtYOSCM8j28kZR426+0DvnfOe/Ocml5Ra7nUxZY5Ozs3g1FoAE1BVG+BcRj9rPhkdU+PI8D3AoCGAIOQRkEd9BriOawYtMWmtsfuuCXj8n8R/G+UZ3qGKOW0Ik0yRFRvaMDNmJx5Y+AfMbHvB60FGwfr5Y9M/wDCPq3vj/q1r6YstThuZOwdWguQMmCTGSPFSNmHmDXzP6Z/4RtW/Sj/AKtapKiALStfvuHtcbVNImEdwOcI7IG2bY7GmX9mHjT/ANxi+bp91ZWURCK79LHFt7bS211ewyQyqVdDbqOYHu2qCH0l8RwzxXEc9ussKssbdgDyhsZxnxwN+u2M1lZVorars9t/SbxLbXE9xDcQCe4bmmlMAZpD3ZY74HcOg7gKm/ZY4t/PIfm61lZVFmln6VOKbFXWzuoIu0cySH1dSzuerMxySfedgAOgFSXPpa4vuoHgm1BTHIOVgkYjOP0lwR8RrKyoQgtfSXxHZ26wWs1rDEvwUS2UAfEK9l9J/FEoAa9QYOfYj5fqIrKyi3MDpQfLRVk491uVy8koZj1PPIP7deJx7rsZzFcsh/izSj+3WVlVufknTh4JP2ReJfz+T/myf91efshcSH/9hN/zpP8AurKyrt13J04eCWD0lcT2+ezvs57peaT7RNTfsqcVfnkPzdaysqbpeSulj8Iz9lTir88h+brUT+kriOS4huZJ7Z5oQwjZrZTy82M7HbuHyVlZU3N/JaxQTtItN6XOL3GGvbcjwNohH1VQf0h665JPqSsTnnhtEhbPvTB+msrKpNoLan3LEXpQ4piQIt6hA73iDH5Tk1t+ypxV+eQ/N1rKyrUpeQOhi/ajP2U+KiN7yDb/AGday29KnFVoZDb3kKGVuaRvV1JY4xuT5YA8KysqnJv5CjjhHsif9mLjT/3KL5sn3VXi9KfFMIIiuoFBYtyi3UAE9cDoPixWVlUEeXPpS4ouUCT3UDgEEHsFBUjoQRuD5gg0s67rF5r2py6jqUgkuZcc7hQucAAbDyFZWVCH/9k="/>
          <p:cNvSpPr>
            <a:spLocks noChangeAspect="1" noChangeArrowheads="1"/>
          </p:cNvSpPr>
          <p:nvPr/>
        </p:nvSpPr>
        <p:spPr bwMode="auto">
          <a:xfrm>
            <a:off x="155575" y="-898525"/>
            <a:ext cx="2686050" cy="18859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2534" name="AutoShape 6" descr="data:image/jpeg;base64,/9j/4AAQSkZJRgABAQAAAQABAAD/2wBDAAkGBwgHBgkIBwgKCgkLDRYPDQwMDRsUFRAWIB0iIiAdHx8kKDQsJCYxJx8fLT0tMTU3Ojo6Iys/RD84QzQ5Ojf/2wBDAQoKCg0MDRoPDxo3JR8lNzc3Nzc3Nzc3Nzc3Nzc3Nzc3Nzc3Nzc3Nzc3Nzc3Nzc3Nzc3Nzc3Nzc3Nzc3Nzc3Nzf/wAARCACnAN8DASIAAhEBAxEB/8QAHAAAAgIDAQEAAAAAAAAAAAAABQYDBAACBwEI/8QAVRAAAgEDAgMEBAgGDAwGAwAAAQIDAAQRBSEGEjETQVFhBxQicTKBkZShsbLRFUJSVHLBFyMzNDdiY3OCs8LwFiQmNUNTZIOSk6LSJTZEVYThJ0V0/8QAGgEAAgMBAQAAAAAAAAAAAAAAAgQAAQMFBv/EACwRAAICAQMDAwMEAwEAAAAAAAABAhEDBBIhEzFRBTJBFCJxFVJhgSNC8DP/2gAMAwEAAhEDEQA/AOV+u6xealNBb6hdFyzED1hhsPjqwbbiQHe9ufnR++odC24jk/3lNbHelc+aWOVIJIWTb8Sbf45dHJAAF0epOB31b/A/Fv5zcfO//ujYPtx/zqfaFMgO1M6aXVi3I5+t1M8Eko/JzaW14mgblmurqLw5rggH3HODXnq/Euf35c+71k/fXRn9qTlYBkK5KsMgnfr41Ul0m3Y5g5oGPXkxyn+idqOeLJ/qZY/UoviaEUWvEp6Xlyf/AJR++vfVOJvzu5+cn76bza3MO4jW4jHVoOo/oHf5Ca1SSKUlEYdp/q29l/kO9JTy54d4nSx5MeT2sUDb8SDreXPzo/fWvY8R/nd186P301yKcn34qHrvWS1c/BptFrseI/zu6+dH769EHEn55c/Oj99MgFbAVf1cyUhcWz4lJ2u7nf8A2o/fVmz0fiu7aRIbqfKhebN4R8JuUd/eTimFWVIy7kBB1JNEbK01aTT9RNvpV2PWVhWMmJ1chJA+RtgZxtkj4q2wZZ5JduAZukJF3YcUWt3NbTXVyksZHOvrR2yMjvqL1biX89ufnR++m28W5N1K96bg3LkGQXGQ+wwNiBsBgVAD3is56mSk0kSPKFoWnEp/9Zc/Oj99Z6lxL+d3Hzo/fTNzEVsHNB9VPwEoiv6nxL+d3Hzo/fXhtuJR/wCtufnR++mok1Gxq1qp+CbUK5g4k7725P8A8o/fWdhxH+d3Xzo/fTIa9FT6qfglC16vxH+d3Xzo/fWer8R/nd186P30zCvQKn1UyUhY7DiP87uvnR++vOx4j/O7r50fvpnNaGp9VMlIW+x4i77y6+dH76oX15qsLm3ury5zsSpnJB+mnOk7ib/OjfoitsOaWSVMFotaHvxHJ/vKa260rcPjPEsg/nKbXTel9W/v/oKJoo9uP+dT7YpjHSgCLnsz/Kp9oUwIuRT2g9jOJ6p74/ggJPrqju7L+0PvqwgyR760dcXKYG/ZsPpWrkMJ9nw2p85pRsPbt4Se8Z899/11teQQXMqQXEKzBlLLzgHlwQPi6jpVvRLYtFEhxsi5q01oBfISMEKcfGV+6qaTVMJNp2mA4uG2mvYre11JbftgwVLw8yswGQob4Xxe17qranoGraUWN/p8ojXrPCO1j+MgZHxgUf4ms0ENqJEV1LuMMMj4BqrputappcYjsLsmJdlhuMyIPIfjL8Rx5VytT0oz2tHotDNzwpydsWlQOodCGU9CpBBqRIs0SvC95qN1evDDC9wwdooQQoPKFJ37zjJqkj5vGt1XPInNIfAnoB49D9FISSt0Nl3ht0x+EI7I3MyORD2zhI4iCRnABJf4tu7fJpgGr61KT7OmgHuCSyH5cilJYY2d7nDK3wVZGKE47yRgnfb4qw2cXZKJFaUqAD2sjP7/AIRIro4tbixwpR5FJ6fJOV7gpxPrS3Fj2OoQ2huY2U27WsuXBzuCh35SMg4J8e6l9j13zua0haNkV440RixicKoAyCR/f31qgZGMZ3A3TH5P/wBH6MUtnyLJK0qNsWNwXLskrZK1AqSMGlzVG2KjYeVWVTNbGAmqssokGvQKstAQa07PFSyUaKuRWwStgK3UZNWSiFkNRFCKICPPStHhoUyUUgNxSbxPtqrj+KtPXZ4NI/Fi41iQeCr9VOaV/ewJF3hhebimQH+Vp0kh32FJ/CIzxdIPKWn6RN6z1nv/AKLgUexwqnwdD/1CjsK5FUXj/aumTzJ0/SFEbVGycI5Hup7072M43qi++P4NJwFlhB7w30Y++i1hb89t07qHXcbdpbExMclh0/ik/qph0aFzbrlG6/kmuicuipoMStNgKN1yPlqzdQ8mqoCPYMX9qo+FkcyKSj55Dvynxonq8JF3AwR/3Nh8E+INUWlwBON1EdnYFce1OwG38mx/VSqmCQPCmvjZXbStMYI2RcNuV/knpTjRwR7B+SuJr76h6D0//wAUSzlIYJJXPKiKWOPIUHtJWt7a2eUKbnULncHbGT+pR9VFLq2a9he05pI2IDF1UHl9oEdf0artbCTWYYVT2LONeVcfBHJ1+V0AP8Q+dY44rbz/ANQ43RtMgVI416F1AHl/cV6/TFT3Ef8AjESlW2DNv5YH9qtTGe76KzphWCltgY3VCAXBkB8w7/8AaKy6hEaduxKontscY9k9f7+VE7WyCXckocnnAIXAwu5yR7yc1TvdP5dWhggklkRmUzWzszh2f4AUdQdmOOnTatuJy4KhG3TIUhmZTIttM0edyOXm/wCDPMPdjPlUsaKQCpBB6Ed9OVhw1ZqbW4jjmtdRt3U3DNHyvJ4rIp6hgMg93d3ihHFMVtYawEDxobmPtVQsF3zg4HmRn46qcV8DGTCox3IHRR5qyIh5VCrcnWt1l8KXZiazIAOlUZOtEGbmGKpzJk1aKK/fUsa1qqe1VuGLpRMhkYxXrjapOXFQyHFAQj5Aa5/xfka3N7l+qughtxXP+MT/AOOze5fqpzSe9gzLvCR/ysfP8rT7fTm2sbm5VQxhiaQA9CQM0gcKj/Kpv97T3q6n8Bah/wDyyfZNTUq8qT/gkOwz31nofDejabc69bXGqTX0RmYvcrBGhVA5ATmVT5Dck99FopPR60XaSQW8BEaSMsscqsA2MDzOWAIGcE4orIdDSDheTWHAu0jUWSkMcuyKp2APiNzsM0uahZcEXslzfWusvbXMlx2stykrk+w3bNynwIhYhgSPZPKT0roRSiqRk0m+QpbQcDXt9ZWtta2kxu4zJC4L8rbbKCduYgMcZz7JqbiOHhHhq1SS8sk7STPYwRs/NJjAON9scw3OBuO+q97w7wdp19aQyyS2tzLHyWx7WTbmVkB5u4nmPUjJ86qTavwVq0MUGoXkrQaakcEd28si9urrzEHlwWXESsSRy7A5qytsfBPHd8CW6RG5itbSWUuqRB3ckLI6DdMjcoQB47ddqvWsfBOoXdva2vq081xD2kK88h5lI5tiTjOBnGc4GcUPnm4B06SUNOGlsZY2ZY3kdldLhmGMfCKyytnGcZ37qms14H0DUGuLe4FvPYxLHyNznb4C4BGXO/LtnHhmoTbHweKeCp7qS1vrGOF4r17RFnMjKzqQvNncKCWAGcdcVYvNO4Bsbi4gurfT4pLbBmjbm5lyoYbd+xHTxoSn+BeqSwaoIrh9SnU30dmkzFpHz2gAHwQx5OYDIJA6YrS+1rh3Vyt/e6Fcu+oyjTppVnjIyjry8hDYkOWByo6K2dhiqcU+4S47F9x6N4inONORnjMwzzg8q82c+BHKwwd8gjGRUOnH0f3irL6hawdtM8ETyI4EnK3KCW6KCdhzY8KscO2ug6vc6vo/4KuoXigSGdppgxZA7lclD7Dg5bGxAK+6ijej7h95opnt52aNi45rhm5mL85JyTklsknvzVbY+CAzQ9P4M4iu72HStORktBGDcwvIgbnBPskEEY5evmMUs8RaWNE4p/BkM0s9tLa+soZiC8Z5uUrzfjDzO9dAseC9L065gnsDcwGKZJf3w7c/IjIqHJ+CFYgDyFKvG0faekKEZwRpOR/zaxzwi8bdBJ8gOWFo45DCAJzC5RjucgAj6TTVpx4S00jUIXBbRIBE8gjHMzTKjdqT1YsM+0Tjd6Xb2Kae6hs7MssgB7Rk2blOwUHuJxnPcOm52vWGl3+nosVhKbGUkQQQ2+AJWLAgyZG4HtHHXBbJ32X00tvDN+jJx3DTxjIlvb2OpRIzuZOz5UU80qMjNy465yoI86VbOWayQrqlnDPJLCbm8lhIOFz0KsNwvTAPRdu+j11HqVzxA0GqPE8sMIktI7dSsfK2Vdt8ksMYPcAwwN6E8UadDPpmozXAmdktXYRmQ8isqkg8uQMg775rTLJb6o308f8AGJCgPHzxhhHzMYgc/AyeXr/Fx51gG9FbmzuI2T1y0a3MoygZlcHbJG3Qgdx8/A1EbYA7ikJdxdpruQQpzbVI1sTjY/JVqGEA1dSJSN6oEDLanm6H5Ktx2vkfkq+0CjevNhtVNkKEtvQ+5jwaPMoIqlcWwbqKqyAUL7QpC4xGNdm/RX6q6eLP2sgVzTjlOTiK4XwC/ZFO6N/ewZ9i9wUnacZMvlN9VdMvdLN5pt1aqyo00LRqxGQCRjeufejZO0485cfiTfVXYZYeTuqtU6yJkh2JBqGg6lpOm2/FNvc2klgqYL83ZFlAGQ6ZBBIHXeq13pvBNxGkVpqkMNuZ4pZ4yGl51RuZY1J/c1yWGF2w7bdMUdWLrp1wASMhckHH4y1BprMQ+WNP6WXWjb+BDV6l6dpVdjXqcnBWrapDf316stzFycv7ZIFypJHsjbvPv781U/A3AhheETSYkADMJp8lApTkz15OQleXoRgd1CLR3OoAcxwWx1pp52W2lPMcdmx6nbY0z0l5FP1J/tBNnp3B3aX5uNUa5luriSVCryobdWlWULHg+zhlU5GMkA0Q0zhThDUJLibT2knkVgHdLyUvC3MHH43MpyMj46H6Gx/CIyzHY53qbXraYX1pf6fObW/UMnbqMh1AzyyD8dc93UdxBqni8GmP1BN1JUTJY8D6ZfxLHKkU1iVgESyyFUdUYLkdC4VmAJ3ANXLa74Vt002OC+5Rpa8tsOeQ8gK8uD+Vt40nXmpyrxbpbXUYsZdQlAuYOYlJJVidUliboQwblIOGBCZ60zQxuVlkIYO8zHBGNh7I+UKPlpLNmljlVHSg1JWgjpuvcMWbXXqepRkyztNMCzthzsfcMr08QaujizQc8v4SiBxnGG+6kPS7CexkvWnHKJJCEIbIdeeR+bbpntOniDWpkZtQnbLeyqRDf3sftfRWctVUqoJR4HmfjTh+BOZtQVvBUjdifiApSv5JdX4qOsC2kt7ZLMWsazjlkkPPzFuX8UdOuD5VWntYtQSNLgyYjkV15HK5I7j4g94ovEmTk1nPUOcaRaXIvzX8+h6zNdvDIYnIeKRImcHYDl2B3GOnntRS11lreWXWNajeK3mt+SDshlrbnx7bYyOZgR5Lyhc7miQQ4IGRkYrTT4+a1tlAxmNVHltighkcXaRrPI5RoWdP4suL3UzeRSC4hgi7GOXJy5PKX/ohk299Sz8VWt1cmxMRlWRWEmDzL3ZBboTuNh8dGfwbYajEk89hbuzjP7bCrEH4/PNLfFMUNpqmnxW8SRxWyL7CLyqokflIwPLB+KilPfJ2M6fIlUUgvezPqekSSQr2k8EqylF/GKkFgPPlyMeeKHNGjIroQyMAVYdCKtXANgkWrWwKHmC3SrsHTOzY/KU9/gT4DGNb9jcSxRACCQCaIAbKCTzL8Tb+5gO6sJrgvUw/2QPwQ21TxN76keA56V4sTeFZCh5I+1V+b2utXGhY7YrQWxzuKhRrCObrVhbcN1FSW8BHdV+OIDuoGiA8Wg8K4x6Rl5OLbxR3cn2RXfAg6Yrg/pOGOM78eHJ9gU5ofewZ9gt6KRn0hH9Cf6q7Xcw8xO1cW9E/8IZ/Qn+qu5SbtWmqX3oqIva1b8umXLY6KPtChem7hz40y8QIPwHenG/Zj7S0s6Z+MPKnfT/Yzi+p++P4Ldl/nBf06Z5d7G4H8i/2TSxZ/wCcVH8amnl5rWVfGJh9Bp856A2hHmvQw6FSRRjVQORCe40F4c/fEP8AND6qNaw6R2xkldURDlmY4AA8T4VGX+ARrj2Udto8mo9n6smoISZBkBuSTl888xHSiuoXVpZ8rXs8MAY/6WQLnx69aFW1qvFFkqidI7OFiysrhpDJj2GK9FABLAHcnBwB1k4iiFm1tZ6ZHGl7ckySX0qLJKiqRuGYfCywx3LuQOlcHV6rFPP048s9FoMM44kmBpdfaQR29lZT3NzIQsbyEJE4wSZA++UGG6Z6Z6EZkijjmDywyRyI8hPMjcykjbr8Ve6zwjayWcUt5LeXdyXWKKE3JUys/srFzYysY3JAwMAk5xRGTS/wE9lYy38Vw7ooaCO1WFY1LBA6co+DzsoIbJ9rOdsEulcbQzOOx0yG2hbIA8aKWgWSNZEYMjAFSNwR41HKgt7Se4Ix2UTSf8IJ/VUXByluF9IZh1soc58eQfrzWajxZQUSLLLjxqLTRzWcbkdCwx5hiKuDA3x0qGzQxxOpUgCVwM+HMTRJUQ3SNVTlBzgnPvzvXPuJm7fXrhQxwbiCAeXLysfo5vkp8tMme7jfYdqCvuZEP2uauaSRx6prFzNOBJCs8jpG+452dtyPJQB8dW0qsZ0quY7QwrcaTLHMPYkjfmHkQaBcOXR1C30aRm+HayjkIOTspz/0n5aaza9lpaPzqQYyAo7sA0q8ExZg0X8pLGZm8tol/tUKjxyMZ5JxdB17XyrT1bHdRVo617Pypdx5ELBwtsjpWy2vlRERjwr3kqbeCWUUgC91TLHipiuKzFCyEYjzXAPSmMcbagP0PsLX0KvWvnv0q/8AnnUvfH9hac0a+5gzCnonH/5F/wB3P9RrujJ7VcN9EYz6RgP4lx9RrvbRjNXq/ciRBPEKf5P3/lF/aWlXTN2NOPEagcPah/M/2hSjpQ6+O1Oen+xnG9TX3xJoiBfowII5+opui9tMdNqSrHJaHycj5HNO8Wyg+G9dA5sVyL3DhzcxfzQ+qjOtRRT2xinjWWJzhkYZBHuoJw2pinjQnJVSp8+o/VRvWH7OAN/KKOmepA/XUqwvkk4XtYbXR4jbxqhuGaZyqgczMTnp8Q+Kg+u61p8urabHaSeszJctDKII2blXoTkDBwwUHB2otw/P2MIs5dmVmaDv50zn4ypyD8R9yjHp1va8ZK1neM9pb4V1WMKFYc2IucfCC8xJ6DoDkg48fjwNaubyd12PW6WSlCO0c71eSazuxG0otJzMY0GWYFHQ8viRz5Hx4qvreqzasLe20zTbiWNJo5Z3uFMC4Q8wRSwySWC5wOgPlV6+vrW0097m6dYYYV5pJDnAHj4/JQRbhuJUhMMciaSWLSy9uA0+OiAIxKjO7ZIOAB3muvCbUaQeSMW7Zte3C3Wg6i3IY2jimjlXmB5XUEMMjY71twpg8OaeUHsiLlB/RZl/VRKC2igt1t4IY44VXlWNVAUDwx/f663t7eK3hjgt40ihjAVI0UBVAGwAoW1toXrmzZASygd5oXwvcNeaWzSOztFczwczHJPJIyjPxCjsMJLKe4Glz0bxmfRr6QjAbVbsgeRkJ/XRxhaKb5C8UDLfzSMcI0ce56AqWz9YrlFpdwwzgqzsLoGZML+J2jkMfAchDHPdXbZbNZYmjcHldShIO+CMH6K4FcwCB3FzDCJO0hte2csywJE4RzyjqGCFifySRUljVUxrTSptod119XsFWGNp3liblKsFAGOpydtyvdvnptVvhm2FjPZ2sgAb1ArH5lXUsPk5T8R8KTNIaVb6x1K5eNYL9meUA4EeADy8uO52653zT528UuvaZHGeYpKRkYwVkSVdvcUrOqdDOZ7sbYWu54rSCS4uG5I4xzMcZx8XeT0A7yQKCx61czXTxJb2yumM27St2w2zgkKUDY35cnzNG9ZsHu7PlhVWlikSaNGOAzIcgE92fHuOD3UvG1kkvluINN1I3KtzCOVTDCHAwGYnYnH5PMPAd9MYMWNpuZxs08iraMVvLHc28c0ODG65G2Pl8COmPKtnG1R6Rp7afpsFs8gldQS8ijAZiSSQPDJq0Yz4UpKHPAwv5KbVrVp4j4VoI6XlGgjSNSSK+e/SyMcd6n74/sLX0bEm4r509Loxx/qnvj+wtN6NfcwJhP0Qfwkf0Lj6jXfm+FXA/Q8M+kkD+TuPqNfQLxknYVWsTci4gjiX/wAvaj/MH6xSlpAyX99OHEsTf4Paht1hI+kUs6JbS8kjNGwycDbvpv05VB2cj1TmcSrZqVmjU90jfbNOg/c29xpZhtZDeYEbALLnOO7JpmTPYjmByRjHxV0rOZFMXdIIj1FwCDiaQHyyxP66Ma6VXT5ZH+CvtH3Cg1nbyxX9xiNt5uY7dMqhP66N63CZtFu15T7cLDH9E1VhUypdQR3dnaQzKHQ38IYAkHdwDuNxsSPlrziHQ7fSrS3l00NCvbRwCAnmXlO2FzuMDfr3EV7bMWitW/KvbZvlkU/rqX0jmUzcOQoG5X1NC+OmAM70lqYKR2/TJNR/srSJfrJaxyX8lvZz/tR7FBzmQglRzHPKDuNhnOPGjNtbw2kCwWyCOJdwOu53JJ7ySdySSTvQGzgnvPR/EICxvvVzJEe/tUcun/Uopggnju7aO6g/cpkWRAO5WGQPi6fF8VJRVKjpZeZWeuyorM5CqoJLE4AA7zXtnNHcwRXELc0UqK6N4qwyD8lDOKWEfDmplmAUwFWJ6BThT9BNXtEiKaVYqykEW0Y38eQUSXyY3zQVJEVpNLj4EbN8goP6OYOXh92OMvdSNnxzijbW5uLOa35ynaxsnMOoyMZrXh3SV0TSILBZmmKZLSMuOZick47vdTUFwA+5nEGoDSNGu74JzvDHmNPy3OyL8bED465twnoEepa+kWoqXSG0M0oDFeZyyqNx3ey/vzT3xzE03D8gXPszQuceAkBofwFBmbU7kjYtFAp8lTmP0vQNXkSGIPbhb8nO7OyuLix0x44WkkW/lR4gDzOrFmYrv1/atvfXQuFuHbm3uBe6qkZnRCLflc5UOzO3MOmRzqnf8EkYzQDRs2vEDWzxBDFrTNs2c8xcZ/666gqgAYoccU7sLPN8LyhZ4qeWCztordniNzcCGSVNmReVmPKe4nlxnuyfKkXStQt/wjqUWn2Umn3NkrSGUOx5gpP7oD1BxnBzkHOQa6xfWMF9btBcpzxnzIIPcQRuCO4igkfCNn2oa8ur28jBBEM8g7PbplVA5v6Wa2ikkKNX/wB2LensL2wtrvsynbxLLyN1XmAOPpqx2Ax0FXeUAYxWpXasnBB2DpYgO6qUgCnai0yUOmjNLZIF2axdRXzj6Xv4QNU98f2Fr6QhQ8wGK+cPTAMekHVB5x/1a1rp402SQX9DA5vSaAf9XcfUa+jhEM5r5y9C38J4/m7j6q+ksVtONuwUwZxCAuh3px0i/WKC2qkwDseXIGCD40X4syvDWokHBEB3HvFKGhTzPbsWlY795pjAuODm6+SUo2FIw6zMDkAStjAztvgfV9NWGW59psEHAU46/wB85oDJJIupMA5A7ToDTQpbrk1ttEeomVuzuFmuubHcRjx5QD9VWGS6lBBi5lIwCdvlFD9SuXt7h5HkRI+zBYswAGM9fCq99xOiQwrp7GV5hyxzJCzox8IwN5W/irsOrFR1F8G0H1GqRPJG8Ntp4nUJNJeWwVAMEkMpIA67AE+4Hwqx6RYXk0a1uoATc215E8IBxklgD9Gc+WaDrBd2zHUNQuLm2uJh2MEUbrPeTZ35B/o1zjJWMYHUsQCar8UW2vRadDqS+uRi2lVmhvr+NlIPs/BRcc2SD8LYZxvWGR7kzrafH0+5CNVm4ccWNygEaCWaJlcNzRdoWzy9RgP9Bpj02WMToIcG3uuZkAwQkoHMyjyYZb3q3iKSrO2a4m5eKJbCZzbSxpI18bcqRKY25WYdCIxsPEk7mi/D1tLqWhw28F5JDNbyIwuIDz4ZMqcHbII5h5hqRcdlNvudBtZE4r4HCezjuIXguIo5YpByujnmDDwIq5BDjpgeWRSsgvrbCXtvqV0R/pbHUT7XvjkdSvuBbpWt3LeerSPbaLrBfkJT1rVBEM42HszMa2Sj5FnCS+B4jXlxjcVJnNcy0az0vUUjbULm51ItkubuaRgreAjZvZx0wQT5nrWl7a3mlXEF1ogzZxBvWLA3k0YkXuKYbCsMdO/pWinHsavSzSsb+OJnTRlWIn9suI0Pu3P6q04EA/BFw/Xnu5Powv8AZFIt7q34VuraLTIu2iEgd7lLyd1Oxyqq5w3Xc9B4k5wWEkugt2q3g9VuZ1V4ri4dEiZzuysvdncg+ZyAMUG+PUoLpy6HPk94lA0/jGacYI5be8xnuV8N/V/TXR1YbY6dxrmN66SazY3T3NjcQ3EctnKbW9ecjmXtFzzE8vwGG35VEdEVxpZ/Cd9bxequYJGmvZ1Jx8Fj+2YHMpVv6VHHiTRlN7scZeB+zvXjbddh40iyXejscR8QaKO7D6hK2/8Aza2gsRdzrJZtpWoRIMk2t/NHIreTB28O/HvrRowtDufOvDvS3Z3t7ahux7e8iQ4ltrggXER8AejeQJ3G4Y95uzvoL2IvbScwU4YFSGQjqGU7qfI4NA0WSuuarvDnqKuHeteWgcUXZVWHByBXzF6ZNvSJqo8DH/VrX1QBgivln0zfwjav+lH/AFa0UEkRhT0LfwnD+buPqr6UFfNfoW/hOXzjuPqr6TFXIoD8ZNycKao3hbMaVOG4/wDF27/apr4z34U1Uf7M1K+mTJpum80iSSySyiOKKIZeRznCrv16nwABJ2rfC6Ry/UE5TjRUm/zvKo/Fnx9Ao5LqturyLCk9yYc9qbeIsseOoZ9lUjzYY76C6hY3SXSyalIltNctzRWGnky3Uvcfa2VO7L9B4g0ZttFNxFAurRwi2g/e+lwfveHwLf61+/LeyD0Gd6KWTwVh0DfOQFWgvOIbxLyKCOK0jGIHnAdFbvdV6Sv3A55F3IMh2BaY22jMXijmvtVulwpZszTgeLHZIx39FHcM7G5e3svbix02JbjUHXmAY4SFe55COg8B1Pd0yK1hw9rUKvJcXmntcSkGaY28jtIR0/GUBR3KBgfTWadvkfcXjhWNFGztdbjnkvJr+wF3MCpkWzdzEn+rjLSABRtvyb9Tv0ocT6VdtFDqJvbi/ubdvaW6hEyKpxzOka4AYAdQKOxTTR3sljcNbyyxrzO9sW5U8FYH4LHOcZOwz4ZteY7qZWKEo8HLlqs+PJ9z7CZY3Gh3SxC7ur7t4+cGRe0hL87lznkAGMsdsVetbPhBSY7ZbeOVySSZZUZmPixOSTTOGc7hmx5E1pKBKpSVQ6nYhxkH5aW+hX7hz9YlduBzbhnUNUstSkPqcnIEZLhILUlI2zlAeVc5wOp3wem+aZn4tfm7Mw3LN0CpZysfk5aPwRQ28YjgRIoxnCIMDfvx/fpUvOTsXP8AxGregi3dk/WJrtBHOha8QvdSXMGi3kAdsJgqCUGylgWypxjYgYAFWLvS+Jrm1HbwkIx5WSOdWlxg9PxBvgElts5xtT5t5V7Wi0UPJb9e1O3aqQiaLa6kUhsoezhmOBNIkDA2ijqDz5UnAwMHrvggU22umWdpP6yql7nlwbiaQs4HkSfZHjjFXs9N+nSoLua2hhJvJYY4WBUtNIEU52xkkUcNPDErXcT1GvzalpN0vCOaa1xDDdcQS6hDGxVYVitiYzzuoJJOceyGznHgAT4BsZ9NvDDdiW3NykQ7OdkWQBWOMEHYjm2I2xnqCaiutJ0y8t1hTXUdUVViha7iMfKvRXCBSy423JrI+GtRkSWV9RtyjxiL1eCEiMx5BZe1OSObABIXoBjHWkcmnyOe9Haw67TRwrE7r+Q/p10kyNEyJFcQ7SxINhncFcgEqe4+8HBBFUddvNNs3gluJ9PinhnSRlluI4ZSo3wrHcE7dcAjIyM5qXSdJNm6zzz9pccrryptFGGfnKqMAkA4xk93dnFR2+ivZsfUpbJlZizG906OZySepcFCfecnzp5KTgrXJxLwxztxk9vwWG4r0PU2R4muFuVBCSW6LPgeH7WWBHfg/RVizu7TUiLiC4CXClkS5gOCcdRuN8d6MCR4EbkRqukzXUarNZaTcR59sWmmpFOPAozuyg/T0xTXo/4Kv9M9XtYOSCM8j28kZR426+0DvnfOe/Ocml5Ra7nUxZY5Ozs3g1FoAE1BVG+BcRj9rPhkdU+PI8D3AoCGAIOQRkEd9BriOawYtMWmtsfuuCXj8n8R/G+UZ3qGKOW0Ik0yRFRvaMDNmJx5Y+AfMbHvB60FGwfr5Y9M/wDCPq3vj/q1r6YstThuZOwdWguQMmCTGSPFSNmHmDXzP6Z/4RtW/Sj/AKtapKiALStfvuHtcbVNImEdwOcI7IG2bY7GmX9mHjT/ANxi+bp91ZWURCK79LHFt7bS211ewyQyqVdDbqOYHu2qCH0l8RwzxXEc9ussKssbdgDyhsZxnxwN+u2M1lZVorars9t/SbxLbXE9xDcQCe4bmmlMAZpD3ZY74HcOg7gKm/ZY4t/PIfm61lZVFmln6VOKbFXWzuoIu0cySH1dSzuerMxySfedgAOgFSXPpa4vuoHgm1BTHIOVgkYjOP0lwR8RrKyoQgtfSXxHZ26wWs1rDEvwUS2UAfEK9l9J/FEoAa9QYOfYj5fqIrKyi3MDpQfLRVk491uVy8koZj1PPIP7deJx7rsZzFcsh/izSj+3WVlVufknTh4JP2ReJfz+T/myf91efshcSH/9hN/zpP8AurKyrt13J04eCWD0lcT2+ezvs57peaT7RNTfsqcVfnkPzdaysqbpeSulj8Iz9lTir88h+brUT+kriOS4huZJ7Z5oQwjZrZTy82M7HbuHyVlZU3N/JaxQTtItN6XOL3GGvbcjwNohH1VQf0h665JPqSsTnnhtEhbPvTB+msrKpNoLan3LEXpQ4piQIt6hA73iDH5Tk1t+ypxV+eQ/N1rKyrUpeQOhi/ajP2U+KiN7yDb/AGday29KnFVoZDb3kKGVuaRvV1JY4xuT5YA8KysqnJv5CjjhHsif9mLjT/3KL5sn3VXi9KfFMIIiuoFBYtyi3UAE9cDoPixWVlUEeXPpS4ouUCT3UDgEEHsFBUjoQRuD5gg0s67rF5r2py6jqUgkuZcc7hQucAAbDyFZWVCH/9k="/>
          <p:cNvSpPr>
            <a:spLocks noChangeAspect="1" noChangeArrowheads="1"/>
          </p:cNvSpPr>
          <p:nvPr/>
        </p:nvSpPr>
        <p:spPr bwMode="auto">
          <a:xfrm>
            <a:off x="63500" y="-136525"/>
            <a:ext cx="2686050" cy="18859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2536" name="AutoShape 8" descr="data:image/jpeg;base64,/9j/4AAQSkZJRgABAQAAAQABAAD/2wBDAAkGBwgHBgkIBwgKCgkLDRYPDQwMDRsUFRAWIB0iIiAdHx8kKDQsJCYxJx8fLT0tMTU3Ojo6Iys/RD84QzQ5Ojf/2wBDAQoKCg0MDRoPDxo3JR8lNzc3Nzc3Nzc3Nzc3Nzc3Nzc3Nzc3Nzc3Nzc3Nzc3Nzc3Nzc3Nzc3Nzc3Nzc3Nzc3Nzf/wAARCACnAN8DASIAAhEBAxEB/8QAHAAAAgIDAQEAAAAAAAAAAAAABQYDBAACBwEI/8QAVRAAAgEDAgMEBAgGDAwGAwAAAQIDAAQRBSEGEjETQVFhBxQicTKBkZShsbLRFUJSVHLBFyMzNDdiY3OCs8LwFiQmNUNTZIOSk6LSJTZEVYThJ0V0/8QAGgEAAgMBAQAAAAAAAAAAAAAAAgQAAQMFBv/EACwRAAICAQMDAwMEAwEAAAAAAAABAhEDBBIhEzFRBTJBFCJxFVJhgSNC8DP/2gAMAwEAAhEDEQA/AOV+u6xealNBb6hdFyzED1hhsPjqwbbiQHe9ufnR++odC24jk/3lNbHelc+aWOVIJIWTb8Sbf45dHJAAF0epOB31b/A/Fv5zcfO//ujYPtx/zqfaFMgO1M6aXVi3I5+t1M8Eko/JzaW14mgblmurqLw5rggH3HODXnq/Euf35c+71k/fXRn9qTlYBkK5KsMgnfr41Ul0m3Y5g5oGPXkxyn+idqOeLJ/qZY/UoviaEUWvEp6Xlyf/AJR++vfVOJvzu5+cn76bza3MO4jW4jHVoOo/oHf5Ca1SSKUlEYdp/q29l/kO9JTy54d4nSx5MeT2sUDb8SDreXPzo/fWvY8R/nd186P301yKcn34qHrvWS1c/BptFrseI/zu6+dH769EHEn55c/Oj99MgFbAVf1cyUhcWz4lJ2u7nf8A2o/fVmz0fiu7aRIbqfKhebN4R8JuUd/eTimFWVIy7kBB1JNEbK01aTT9RNvpV2PWVhWMmJ1chJA+RtgZxtkj4q2wZZ5JduAZukJF3YcUWt3NbTXVyksZHOvrR2yMjvqL1biX89ufnR++m28W5N1K96bg3LkGQXGQ+wwNiBsBgVAD3is56mSk0kSPKFoWnEp/9Zc/Oj99Z6lxL+d3Hzo/fTNzEVsHNB9VPwEoiv6nxL+d3Hzo/fXhtuJR/wCtufnR++mok1Gxq1qp+CbUK5g4k7725P8A8o/fWdhxH+d3Xzo/fTIa9FT6qfglC16vxH+d3Xzo/fWer8R/nd186P30zCvQKn1UyUhY7DiP87uvnR++vOx4j/O7r50fvpnNaGp9VMlIW+x4i77y6+dH76oX15qsLm3ury5zsSpnJB+mnOk7ib/OjfoitsOaWSVMFotaHvxHJ/vKa260rcPjPEsg/nKbXTel9W/v/oKJoo9uP+dT7YpjHSgCLnsz/Kp9oUwIuRT2g9jOJ6p74/ggJPrqju7L+0PvqwgyR760dcXKYG/ZsPpWrkMJ9nw2p85pRsPbt4Se8Z899/11teQQXMqQXEKzBlLLzgHlwQPi6jpVvRLYtFEhxsi5q01oBfISMEKcfGV+6qaTVMJNp2mA4uG2mvYre11JbftgwVLw8yswGQob4Xxe17qranoGraUWN/p8ojXrPCO1j+MgZHxgUf4ms0ENqJEV1LuMMMj4BqrputappcYjsLsmJdlhuMyIPIfjL8Rx5VytT0oz2tHotDNzwpydsWlQOodCGU9CpBBqRIs0SvC95qN1evDDC9wwdooQQoPKFJ37zjJqkj5vGt1XPInNIfAnoB49D9FISSt0Nl3ht0x+EI7I3MyORD2zhI4iCRnABJf4tu7fJpgGr61KT7OmgHuCSyH5cilJYY2d7nDK3wVZGKE47yRgnfb4qw2cXZKJFaUqAD2sjP7/AIRIro4tbixwpR5FJ6fJOV7gpxPrS3Fj2OoQ2huY2U27WsuXBzuCh35SMg4J8e6l9j13zua0haNkV440RixicKoAyCR/f31qgZGMZ3A3TH5P/wBH6MUtnyLJK0qNsWNwXLskrZK1AqSMGlzVG2KjYeVWVTNbGAmqssokGvQKstAQa07PFSyUaKuRWwStgK3UZNWSiFkNRFCKICPPStHhoUyUUgNxSbxPtqrj+KtPXZ4NI/Fi41iQeCr9VOaV/ewJF3hhebimQH+Vp0kh32FJ/CIzxdIPKWn6RN6z1nv/AKLgUexwqnwdD/1CjsK5FUXj/aumTzJ0/SFEbVGycI5Hup7072M43qi++P4NJwFlhB7w30Y++i1hb89t07qHXcbdpbExMclh0/ik/qph0aFzbrlG6/kmuicuipoMStNgKN1yPlqzdQ8mqoCPYMX9qo+FkcyKSj55Dvynxonq8JF3AwR/3Nh8E+INUWlwBON1EdnYFce1OwG38mx/VSqmCQPCmvjZXbStMYI2RcNuV/knpTjRwR7B+SuJr76h6D0//wAUSzlIYJJXPKiKWOPIUHtJWt7a2eUKbnULncHbGT+pR9VFLq2a9he05pI2IDF1UHl9oEdf0artbCTWYYVT2LONeVcfBHJ1+V0AP8Q+dY44rbz/ANQ43RtMgVI416F1AHl/cV6/TFT3Ef8AjESlW2DNv5YH9qtTGe76KzphWCltgY3VCAXBkB8w7/8AaKy6hEaduxKontscY9k9f7+VE7WyCXckocnnAIXAwu5yR7yc1TvdP5dWhggklkRmUzWzszh2f4AUdQdmOOnTatuJy4KhG3TIUhmZTIttM0edyOXm/wCDPMPdjPlUsaKQCpBB6Ed9OVhw1ZqbW4jjmtdRt3U3DNHyvJ4rIp6hgMg93d3ihHFMVtYawEDxobmPtVQsF3zg4HmRn46qcV8DGTCox3IHRR5qyIh5VCrcnWt1l8KXZiazIAOlUZOtEGbmGKpzJk1aKK/fUsa1qqe1VuGLpRMhkYxXrjapOXFQyHFAQj5Aa5/xfka3N7l+qughtxXP+MT/AOOze5fqpzSe9gzLvCR/ysfP8rT7fTm2sbm5VQxhiaQA9CQM0gcKj/Kpv97T3q6n8Bah/wDyyfZNTUq8qT/gkOwz31nofDejabc69bXGqTX0RmYvcrBGhVA5ATmVT5Dck99FopPR60XaSQW8BEaSMsscqsA2MDzOWAIGcE4orIdDSDheTWHAu0jUWSkMcuyKp2APiNzsM0uahZcEXslzfWusvbXMlx2stykrk+w3bNynwIhYhgSPZPKT0roRSiqRk0m+QpbQcDXt9ZWtta2kxu4zJC4L8rbbKCduYgMcZz7JqbiOHhHhq1SS8sk7STPYwRs/NJjAON9scw3OBuO+q97w7wdp19aQyyS2tzLHyWx7WTbmVkB5u4nmPUjJ86qTavwVq0MUGoXkrQaakcEd28si9urrzEHlwWXESsSRy7A5qytsfBPHd8CW6RG5itbSWUuqRB3ckLI6DdMjcoQB47ddqvWsfBOoXdva2vq081xD2kK88h5lI5tiTjOBnGc4GcUPnm4B06SUNOGlsZY2ZY3kdldLhmGMfCKyytnGcZ37qms14H0DUGuLe4FvPYxLHyNznb4C4BGXO/LtnHhmoTbHweKeCp7qS1vrGOF4r17RFnMjKzqQvNncKCWAGcdcVYvNO4Bsbi4gurfT4pLbBmjbm5lyoYbd+xHTxoSn+BeqSwaoIrh9SnU30dmkzFpHz2gAHwQx5OYDIJA6YrS+1rh3Vyt/e6Fcu+oyjTppVnjIyjry8hDYkOWByo6K2dhiqcU+4S47F9x6N4inONORnjMwzzg8q82c+BHKwwd8gjGRUOnH0f3irL6hawdtM8ETyI4EnK3KCW6KCdhzY8KscO2ug6vc6vo/4KuoXigSGdppgxZA7lclD7Dg5bGxAK+6ijej7h95opnt52aNi45rhm5mL85JyTklsknvzVbY+CAzQ9P4M4iu72HStORktBGDcwvIgbnBPskEEY5evmMUs8RaWNE4p/BkM0s9tLa+soZiC8Z5uUrzfjDzO9dAseC9L065gnsDcwGKZJf3w7c/IjIqHJ+CFYgDyFKvG0faekKEZwRpOR/zaxzwi8bdBJ8gOWFo45DCAJzC5RjucgAj6TTVpx4S00jUIXBbRIBE8gjHMzTKjdqT1YsM+0Tjd6Xb2Kae6hs7MssgB7Rk2blOwUHuJxnPcOm52vWGl3+nosVhKbGUkQQQ2+AJWLAgyZG4HtHHXBbJ32X00tvDN+jJx3DTxjIlvb2OpRIzuZOz5UU80qMjNy465yoI86VbOWayQrqlnDPJLCbm8lhIOFz0KsNwvTAPRdu+j11HqVzxA0GqPE8sMIktI7dSsfK2Vdt8ksMYPcAwwN6E8UadDPpmozXAmdktXYRmQ8isqkg8uQMg775rTLJb6o308f8AGJCgPHzxhhHzMYgc/AyeXr/Fx51gG9FbmzuI2T1y0a3MoygZlcHbJG3Qgdx8/A1EbYA7ikJdxdpruQQpzbVI1sTjY/JVqGEA1dSJSN6oEDLanm6H5Ktx2vkfkq+0CjevNhtVNkKEtvQ+5jwaPMoIqlcWwbqKqyAUL7QpC4xGNdm/RX6q6eLP2sgVzTjlOTiK4XwC/ZFO6N/ewZ9i9wUnacZMvlN9VdMvdLN5pt1aqyo00LRqxGQCRjeufejZO0485cfiTfVXYZYeTuqtU6yJkh2JBqGg6lpOm2/FNvc2klgqYL83ZFlAGQ6ZBBIHXeq13pvBNxGkVpqkMNuZ4pZ4yGl51RuZY1J/c1yWGF2w7bdMUdWLrp1wASMhckHH4y1BprMQ+WNP6WXWjb+BDV6l6dpVdjXqcnBWrapDf316stzFycv7ZIFypJHsjbvPv781U/A3AhheETSYkADMJp8lApTkz15OQleXoRgd1CLR3OoAcxwWx1pp52W2lPMcdmx6nbY0z0l5FP1J/tBNnp3B3aX5uNUa5luriSVCryobdWlWULHg+zhlU5GMkA0Q0zhThDUJLibT2knkVgHdLyUvC3MHH43MpyMj46H6Gx/CIyzHY53qbXraYX1pf6fObW/UMnbqMh1AzyyD8dc93UdxBqni8GmP1BN1JUTJY8D6ZfxLHKkU1iVgESyyFUdUYLkdC4VmAJ3ANXLa74Vt002OC+5Rpa8tsOeQ8gK8uD+Vt40nXmpyrxbpbXUYsZdQlAuYOYlJJVidUliboQwblIOGBCZ60zQxuVlkIYO8zHBGNh7I+UKPlpLNmljlVHSg1JWgjpuvcMWbXXqepRkyztNMCzthzsfcMr08QaujizQc8v4SiBxnGG+6kPS7CexkvWnHKJJCEIbIdeeR+bbpntOniDWpkZtQnbLeyqRDf3sftfRWctVUqoJR4HmfjTh+BOZtQVvBUjdifiApSv5JdX4qOsC2kt7ZLMWsazjlkkPPzFuX8UdOuD5VWntYtQSNLgyYjkV15HK5I7j4g94ovEmTk1nPUOcaRaXIvzX8+h6zNdvDIYnIeKRImcHYDl2B3GOnntRS11lreWXWNajeK3mt+SDshlrbnx7bYyOZgR5Lyhc7miQQ4IGRkYrTT4+a1tlAxmNVHltighkcXaRrPI5RoWdP4suL3UzeRSC4hgi7GOXJy5PKX/ohk299Sz8VWt1cmxMRlWRWEmDzL3ZBboTuNh8dGfwbYajEk89hbuzjP7bCrEH4/PNLfFMUNpqmnxW8SRxWyL7CLyqokflIwPLB+KilPfJ2M6fIlUUgvezPqekSSQr2k8EqylF/GKkFgPPlyMeeKHNGjIroQyMAVYdCKtXANgkWrWwKHmC3SrsHTOzY/KU9/gT4DGNb9jcSxRACCQCaIAbKCTzL8Tb+5gO6sJrgvUw/2QPwQ21TxN76keA56V4sTeFZCh5I+1V+b2utXGhY7YrQWxzuKhRrCObrVhbcN1FSW8BHdV+OIDuoGiA8Wg8K4x6Rl5OLbxR3cn2RXfAg6Yrg/pOGOM78eHJ9gU5ofewZ9gt6KRn0hH9Cf6q7Xcw8xO1cW9E/8IZ/Qn+qu5SbtWmqX3oqIva1b8umXLY6KPtChem7hz40y8QIPwHenG/Zj7S0s6Z+MPKnfT/Yzi+p++P4Ldl/nBf06Z5d7G4H8i/2TSxZ/wCcVH8amnl5rWVfGJh9Bp856A2hHmvQw6FSRRjVQORCe40F4c/fEP8AND6qNaw6R2xkldURDlmY4AA8T4VGX+ARrj2Udto8mo9n6smoISZBkBuSTl888xHSiuoXVpZ8rXs8MAY/6WQLnx69aFW1qvFFkqidI7OFiysrhpDJj2GK9FABLAHcnBwB1k4iiFm1tZ6ZHGl7ckySX0qLJKiqRuGYfCywx3LuQOlcHV6rFPP048s9FoMM44kmBpdfaQR29lZT3NzIQsbyEJE4wSZA++UGG6Z6Z6EZkijjmDywyRyI8hPMjcykjbr8Ve6zwjayWcUt5LeXdyXWKKE3JUys/srFzYysY3JAwMAk5xRGTS/wE9lYy38Vw7ooaCO1WFY1LBA6co+DzsoIbJ9rOdsEulcbQzOOx0yG2hbIA8aKWgWSNZEYMjAFSNwR41HKgt7Se4Ix2UTSf8IJ/VUXByluF9IZh1soc58eQfrzWajxZQUSLLLjxqLTRzWcbkdCwx5hiKuDA3x0qGzQxxOpUgCVwM+HMTRJUQ3SNVTlBzgnPvzvXPuJm7fXrhQxwbiCAeXLysfo5vkp8tMme7jfYdqCvuZEP2uauaSRx6prFzNOBJCs8jpG+452dtyPJQB8dW0qsZ0quY7QwrcaTLHMPYkjfmHkQaBcOXR1C30aRm+HayjkIOTspz/0n5aaza9lpaPzqQYyAo7sA0q8ExZg0X8pLGZm8tol/tUKjxyMZ5JxdB17XyrT1bHdRVo617Pypdx5ELBwtsjpWy2vlRERjwr3kqbeCWUUgC91TLHipiuKzFCyEYjzXAPSmMcbagP0PsLX0KvWvnv0q/8AnnUvfH9hac0a+5gzCnonH/5F/wB3P9RrujJ7VcN9EYz6RgP4lx9RrvbRjNXq/ciRBPEKf5P3/lF/aWlXTN2NOPEagcPah/M/2hSjpQ6+O1Oen+xnG9TX3xJoiBfowII5+opui9tMdNqSrHJaHycj5HNO8Wyg+G9dA5sVyL3DhzcxfzQ+qjOtRRT2xinjWWJzhkYZBHuoJw2pinjQnJVSp8+o/VRvWH7OAN/KKOmepA/XUqwvkk4XtYbXR4jbxqhuGaZyqgczMTnp8Q+Kg+u61p8urabHaSeszJctDKII2blXoTkDBwwUHB2otw/P2MIs5dmVmaDv50zn4ypyD8R9yjHp1va8ZK1neM9pb4V1WMKFYc2IucfCC8xJ6DoDkg48fjwNaubyd12PW6WSlCO0c71eSazuxG0otJzMY0GWYFHQ8viRz5Hx4qvreqzasLe20zTbiWNJo5Z3uFMC4Q8wRSwySWC5wOgPlV6+vrW0097m6dYYYV5pJDnAHj4/JQRbhuJUhMMciaSWLSy9uA0+OiAIxKjO7ZIOAB3muvCbUaQeSMW7Zte3C3Wg6i3IY2jimjlXmB5XUEMMjY71twpg8OaeUHsiLlB/RZl/VRKC2igt1t4IY44VXlWNVAUDwx/f663t7eK3hjgt40ihjAVI0UBVAGwAoW1toXrmzZASygd5oXwvcNeaWzSOztFczwczHJPJIyjPxCjsMJLKe4Glz0bxmfRr6QjAbVbsgeRkJ/XRxhaKb5C8UDLfzSMcI0ce56AqWz9YrlFpdwwzgqzsLoGZML+J2jkMfAchDHPdXbZbNZYmjcHldShIO+CMH6K4FcwCB3FzDCJO0hte2csywJE4RzyjqGCFifySRUljVUxrTSptod119XsFWGNp3liblKsFAGOpydtyvdvnptVvhm2FjPZ2sgAb1ArH5lXUsPk5T8R8KTNIaVb6x1K5eNYL9meUA4EeADy8uO52653zT528UuvaZHGeYpKRkYwVkSVdvcUrOqdDOZ7sbYWu54rSCS4uG5I4xzMcZx8XeT0A7yQKCx61czXTxJb2yumM27St2w2zgkKUDY35cnzNG9ZsHu7PlhVWlikSaNGOAzIcgE92fHuOD3UvG1kkvluINN1I3KtzCOVTDCHAwGYnYnH5PMPAd9MYMWNpuZxs08iraMVvLHc28c0ODG65G2Pl8COmPKtnG1R6Rp7afpsFs8gldQS8ijAZiSSQPDJq0Yz4UpKHPAwv5KbVrVp4j4VoI6XlGgjSNSSK+e/SyMcd6n74/sLX0bEm4r509Loxx/qnvj+wtN6NfcwJhP0Qfwkf0Lj6jXfm+FXA/Q8M+kkD+TuPqNfQLxknYVWsTci4gjiX/wAvaj/MH6xSlpAyX99OHEsTf4Paht1hI+kUs6JbS8kjNGwycDbvpv05VB2cj1TmcSrZqVmjU90jfbNOg/c29xpZhtZDeYEbALLnOO7JpmTPYjmByRjHxV0rOZFMXdIIj1FwCDiaQHyyxP66Ma6VXT5ZH+CvtH3Cg1nbyxX9xiNt5uY7dMqhP66N63CZtFu15T7cLDH9E1VhUypdQR3dnaQzKHQ38IYAkHdwDuNxsSPlrziHQ7fSrS3l00NCvbRwCAnmXlO2FzuMDfr3EV7bMWitW/KvbZvlkU/rqX0jmUzcOQoG5X1NC+OmAM70lqYKR2/TJNR/srSJfrJaxyX8lvZz/tR7FBzmQglRzHPKDuNhnOPGjNtbw2kCwWyCOJdwOu53JJ7ySdySSTvQGzgnvPR/EICxvvVzJEe/tUcun/Uopggnju7aO6g/cpkWRAO5WGQPi6fF8VJRVKjpZeZWeuyorM5CqoJLE4AA7zXtnNHcwRXELc0UqK6N4qwyD8lDOKWEfDmplmAUwFWJ6BThT9BNXtEiKaVYqykEW0Y38eQUSXyY3zQVJEVpNLj4EbN8goP6OYOXh92OMvdSNnxzijbW5uLOa35ynaxsnMOoyMZrXh3SV0TSILBZmmKZLSMuOZick47vdTUFwA+5nEGoDSNGu74JzvDHmNPy3OyL8bED465twnoEepa+kWoqXSG0M0oDFeZyyqNx3ey/vzT3xzE03D8gXPszQuceAkBofwFBmbU7kjYtFAp8lTmP0vQNXkSGIPbhb8nO7OyuLix0x44WkkW/lR4gDzOrFmYrv1/atvfXQuFuHbm3uBe6qkZnRCLflc5UOzO3MOmRzqnf8EkYzQDRs2vEDWzxBDFrTNs2c8xcZ/666gqgAYoccU7sLPN8LyhZ4qeWCztordniNzcCGSVNmReVmPKe4nlxnuyfKkXStQt/wjqUWn2Umn3NkrSGUOx5gpP7oD1BxnBzkHOQa6xfWMF9btBcpzxnzIIPcQRuCO4igkfCNn2oa8ur28jBBEM8g7PbplVA5v6Wa2ikkKNX/wB2LensL2wtrvsynbxLLyN1XmAOPpqx2Ax0FXeUAYxWpXasnBB2DpYgO6qUgCnai0yUOmjNLZIF2axdRXzj6Xv4QNU98f2Fr6QhQ8wGK+cPTAMekHVB5x/1a1rp402SQX9DA5vSaAf9XcfUa+jhEM5r5y9C38J4/m7j6q+ksVtONuwUwZxCAuh3px0i/WKC2qkwDseXIGCD40X4syvDWokHBEB3HvFKGhTzPbsWlY795pjAuODm6+SUo2FIw6zMDkAStjAztvgfV9NWGW59psEHAU46/wB85oDJJIupMA5A7ToDTQpbrk1ttEeomVuzuFmuubHcRjx5QD9VWGS6lBBi5lIwCdvlFD9SuXt7h5HkRI+zBYswAGM9fCq99xOiQwrp7GV5hyxzJCzox8IwN5W/irsOrFR1F8G0H1GqRPJG8Ntp4nUJNJeWwVAMEkMpIA67AE+4Hwqx6RYXk0a1uoATc215E8IBxklgD9Gc+WaDrBd2zHUNQuLm2uJh2MEUbrPeTZ35B/o1zjJWMYHUsQCar8UW2vRadDqS+uRi2lVmhvr+NlIPs/BRcc2SD8LYZxvWGR7kzrafH0+5CNVm4ccWNygEaCWaJlcNzRdoWzy9RgP9Bpj02WMToIcG3uuZkAwQkoHMyjyYZb3q3iKSrO2a4m5eKJbCZzbSxpI18bcqRKY25WYdCIxsPEk7mi/D1tLqWhw28F5JDNbyIwuIDz4ZMqcHbII5h5hqRcdlNvudBtZE4r4HCezjuIXguIo5YpByujnmDDwIq5BDjpgeWRSsgvrbCXtvqV0R/pbHUT7XvjkdSvuBbpWt3LeerSPbaLrBfkJT1rVBEM42HszMa2Sj5FnCS+B4jXlxjcVJnNcy0az0vUUjbULm51ItkubuaRgreAjZvZx0wQT5nrWl7a3mlXEF1ogzZxBvWLA3k0YkXuKYbCsMdO/pWinHsavSzSsb+OJnTRlWIn9suI0Pu3P6q04EA/BFw/Xnu5Powv8AZFIt7q34VuraLTIu2iEgd7lLyd1Oxyqq5w3Xc9B4k5wWEkugt2q3g9VuZ1V4ri4dEiZzuysvdncg+ZyAMUG+PUoLpy6HPk94lA0/jGacYI5be8xnuV8N/V/TXR1YbY6dxrmN66SazY3T3NjcQ3EctnKbW9ecjmXtFzzE8vwGG35VEdEVxpZ/Cd9bxequYJGmvZ1Jx8Fj+2YHMpVv6VHHiTRlN7scZeB+zvXjbddh40iyXejscR8QaKO7D6hK2/8Aza2gsRdzrJZtpWoRIMk2t/NHIreTB28O/HvrRowtDufOvDvS3Z3t7ahux7e8iQ4ltrggXER8AejeQJ3G4Y95uzvoL2IvbScwU4YFSGQjqGU7qfI4NA0WSuuarvDnqKuHeteWgcUXZVWHByBXzF6ZNvSJqo8DH/VrX1QBgivln0zfwjav+lH/AFa0UEkRhT0LfwnD+buPqr6UFfNfoW/hOXzjuPqr6TFXIoD8ZNycKao3hbMaVOG4/wDF27/apr4z34U1Uf7M1K+mTJpum80iSSySyiOKKIZeRznCrv16nwABJ2rfC6Ry/UE5TjRUm/zvKo/Fnx9Ao5LqturyLCk9yYc9qbeIsseOoZ9lUjzYY76C6hY3SXSyalIltNctzRWGnky3Uvcfa2VO7L9B4g0ZttFNxFAurRwi2g/e+lwfveHwLf61+/LeyD0Gd6KWTwVh0DfOQFWgvOIbxLyKCOK0jGIHnAdFbvdV6Sv3A55F3IMh2BaY22jMXijmvtVulwpZszTgeLHZIx39FHcM7G5e3svbix02JbjUHXmAY4SFe55COg8B1Pd0yK1hw9rUKvJcXmntcSkGaY28jtIR0/GUBR3KBgfTWadvkfcXjhWNFGztdbjnkvJr+wF3MCpkWzdzEn+rjLSABRtvyb9Tv0ocT6VdtFDqJvbi/ubdvaW6hEyKpxzOka4AYAdQKOxTTR3sljcNbyyxrzO9sW5U8FYH4LHOcZOwz4ZteY7qZWKEo8HLlqs+PJ9z7CZY3Gh3SxC7ur7t4+cGRe0hL87lznkAGMsdsVetbPhBSY7ZbeOVySSZZUZmPixOSTTOGc7hmx5E1pKBKpSVQ6nYhxkH5aW+hX7hz9YlduBzbhnUNUstSkPqcnIEZLhILUlI2zlAeVc5wOp3wem+aZn4tfm7Mw3LN0CpZysfk5aPwRQ28YjgRIoxnCIMDfvx/fpUvOTsXP8AxGregi3dk/WJrtBHOha8QvdSXMGi3kAdsJgqCUGylgWypxjYgYAFWLvS+Jrm1HbwkIx5WSOdWlxg9PxBvgElts5xtT5t5V7Wi0UPJb9e1O3aqQiaLa6kUhsoezhmOBNIkDA2ijqDz5UnAwMHrvggU22umWdpP6yql7nlwbiaQs4HkSfZHjjFXs9N+nSoLua2hhJvJYY4WBUtNIEU52xkkUcNPDErXcT1GvzalpN0vCOaa1xDDdcQS6hDGxVYVitiYzzuoJJOceyGznHgAT4BsZ9NvDDdiW3NykQ7OdkWQBWOMEHYjm2I2xnqCaiutJ0y8t1hTXUdUVViha7iMfKvRXCBSy423JrI+GtRkSWV9RtyjxiL1eCEiMx5BZe1OSObABIXoBjHWkcmnyOe9Haw67TRwrE7r+Q/p10kyNEyJFcQ7SxINhncFcgEqe4+8HBBFUddvNNs3gluJ9PinhnSRlluI4ZSo3wrHcE7dcAjIyM5qXSdJNm6zzz9pccrryptFGGfnKqMAkA4xk93dnFR2+ivZsfUpbJlZizG906OZySepcFCfecnzp5KTgrXJxLwxztxk9vwWG4r0PU2R4muFuVBCSW6LPgeH7WWBHfg/RVizu7TUiLiC4CXClkS5gOCcdRuN8d6MCR4EbkRqukzXUarNZaTcR59sWmmpFOPAozuyg/T0xTXo/4Kv9M9XtYOSCM8j28kZR426+0DvnfOe/Ocml5Ra7nUxZY5Ozs3g1FoAE1BVG+BcRj9rPhkdU+PI8D3AoCGAIOQRkEd9BriOawYtMWmtsfuuCXj8n8R/G+UZ3qGKOW0Ik0yRFRvaMDNmJx5Y+AfMbHvB60FGwfr5Y9M/wDCPq3vj/q1r6YstThuZOwdWguQMmCTGSPFSNmHmDXzP6Z/4RtW/Sj/AKtapKiALStfvuHtcbVNImEdwOcI7IG2bY7GmX9mHjT/ANxi+bp91ZWURCK79LHFt7bS211ewyQyqVdDbqOYHu2qCH0l8RwzxXEc9ussKssbdgDyhsZxnxwN+u2M1lZVorars9t/SbxLbXE9xDcQCe4bmmlMAZpD3ZY74HcOg7gKm/ZY4t/PIfm61lZVFmln6VOKbFXWzuoIu0cySH1dSzuerMxySfedgAOgFSXPpa4vuoHgm1BTHIOVgkYjOP0lwR8RrKyoQgtfSXxHZ26wWs1rDEvwUS2UAfEK9l9J/FEoAa9QYOfYj5fqIrKyi3MDpQfLRVk491uVy8koZj1PPIP7deJx7rsZzFcsh/izSj+3WVlVufknTh4JP2ReJfz+T/myf91efshcSH/9hN/zpP8AurKyrt13J04eCWD0lcT2+ezvs57peaT7RNTfsqcVfnkPzdaysqbpeSulj8Iz9lTir88h+brUT+kriOS4huZJ7Z5oQwjZrZTy82M7HbuHyVlZU3N/JaxQTtItN6XOL3GGvbcjwNohH1VQf0h665JPqSsTnnhtEhbPvTB+msrKpNoLan3LEXpQ4piQIt6hA73iDH5Tk1t+ypxV+eQ/N1rKyrUpeQOhi/ajP2U+KiN7yDb/AGday29KnFVoZDb3kKGVuaRvV1JY4xuT5YA8KysqnJv5CjjhHsif9mLjT/3KL5sn3VXi9KfFMIIiuoFBYtyi3UAE9cDoPixWVlUEeXPpS4ouUCT3UDgEEHsFBUjoQRuD5gg0s67rF5r2py6jqUgkuZcc7hQucAAbDyFZWVCH/9k="/>
          <p:cNvSpPr>
            <a:spLocks noChangeAspect="1" noChangeArrowheads="1"/>
          </p:cNvSpPr>
          <p:nvPr/>
        </p:nvSpPr>
        <p:spPr bwMode="auto">
          <a:xfrm>
            <a:off x="63500" y="-136525"/>
            <a:ext cx="2686050" cy="18859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2538" name="AutoShape 10" descr="data:image/jpeg;base64,/9j/4AAQSkZJRgABAQAAAQABAAD/2wBDAAkGBwgHBgkIBwgKCgkLDRYPDQwMDRsUFRAWIB0iIiAdHx8kKDQsJCYxJx8fLT0tMTU3Ojo6Iys/RD84QzQ5Ojf/2wBDAQoKCg0MDRoPDxo3JR8lNzc3Nzc3Nzc3Nzc3Nzc3Nzc3Nzc3Nzc3Nzc3Nzc3Nzc3Nzc3Nzc3Nzc3Nzc3Nzc3Nzf/wAARCACnAN8DASIAAhEBAxEB/8QAHAAAAgIDAQEAAAAAAAAAAAAABQYDBAACBwEI/8QAVRAAAgEDAgMEBAgGDAwGAwAAAQIDAAQRBSEGEjETQVFhBxQicTKBkZShsbLRFUJSVHLBFyMzNDdiY3OCs8LwFiQmNUNTZIOSk6LSJTZEVYThJ0V0/8QAGgEAAgMBAQAAAAAAAAAAAAAAAgQAAQMFBv/EACwRAAICAQMDAwMEAwEAAAAAAAABAhEDBBIhEzFRBTJBFCJxFVJhgSNC8DP/2gAMAwEAAhEDEQA/AOV+u6xealNBb6hdFyzED1hhsPjqwbbiQHe9ufnR++odC24jk/3lNbHelc+aWOVIJIWTb8Sbf45dHJAAF0epOB31b/A/Fv5zcfO//ujYPtx/zqfaFMgO1M6aXVi3I5+t1M8Eko/JzaW14mgblmurqLw5rggH3HODXnq/Euf35c+71k/fXRn9qTlYBkK5KsMgnfr41Ul0m3Y5g5oGPXkxyn+idqOeLJ/qZY/UoviaEUWvEp6Xlyf/AJR++vfVOJvzu5+cn76bza3MO4jW4jHVoOo/oHf5Ca1SSKUlEYdp/q29l/kO9JTy54d4nSx5MeT2sUDb8SDreXPzo/fWvY8R/nd186P301yKcn34qHrvWS1c/BptFrseI/zu6+dH769EHEn55c/Oj99MgFbAVf1cyUhcWz4lJ2u7nf8A2o/fVmz0fiu7aRIbqfKhebN4R8JuUd/eTimFWVIy7kBB1JNEbK01aTT9RNvpV2PWVhWMmJ1chJA+RtgZxtkj4q2wZZ5JduAZukJF3YcUWt3NbTXVyksZHOvrR2yMjvqL1biX89ufnR++m28W5N1K96bg3LkGQXGQ+wwNiBsBgVAD3is56mSk0kSPKFoWnEp/9Zc/Oj99Z6lxL+d3Hzo/fTNzEVsHNB9VPwEoiv6nxL+d3Hzo/fXhtuJR/wCtufnR++mok1Gxq1qp+CbUK5g4k7725P8A8o/fWdhxH+d3Xzo/fTIa9FT6qfglC16vxH+d3Xzo/fWer8R/nd186P30zCvQKn1UyUhY7DiP87uvnR++vOx4j/O7r50fvpnNaGp9VMlIW+x4i77y6+dH76oX15qsLm3ury5zsSpnJB+mnOk7ib/OjfoitsOaWSVMFotaHvxHJ/vKa260rcPjPEsg/nKbXTel9W/v/oKJoo9uP+dT7YpjHSgCLnsz/Kp9oUwIuRT2g9jOJ6p74/ggJPrqju7L+0PvqwgyR760dcXKYG/ZsPpWrkMJ9nw2p85pRsPbt4Se8Z899/11teQQXMqQXEKzBlLLzgHlwQPi6jpVvRLYtFEhxsi5q01oBfISMEKcfGV+6qaTVMJNp2mA4uG2mvYre11JbftgwVLw8yswGQob4Xxe17qranoGraUWN/p8ojXrPCO1j+MgZHxgUf4ms0ENqJEV1LuMMMj4BqrputappcYjsLsmJdlhuMyIPIfjL8Rx5VytT0oz2tHotDNzwpydsWlQOodCGU9CpBBqRIs0SvC95qN1evDDC9wwdooQQoPKFJ37zjJqkj5vGt1XPInNIfAnoB49D9FISSt0Nl3ht0x+EI7I3MyORD2zhI4iCRnABJf4tu7fJpgGr61KT7OmgHuCSyH5cilJYY2d7nDK3wVZGKE47yRgnfb4qw2cXZKJFaUqAD2sjP7/AIRIro4tbixwpR5FJ6fJOV7gpxPrS3Fj2OoQ2huY2U27WsuXBzuCh35SMg4J8e6l9j13zua0haNkV440RixicKoAyCR/f31qgZGMZ3A3TH5P/wBH6MUtnyLJK0qNsWNwXLskrZK1AqSMGlzVG2KjYeVWVTNbGAmqssokGvQKstAQa07PFSyUaKuRWwStgK3UZNWSiFkNRFCKICPPStHhoUyUUgNxSbxPtqrj+KtPXZ4NI/Fi41iQeCr9VOaV/ewJF3hhebimQH+Vp0kh32FJ/CIzxdIPKWn6RN6z1nv/AKLgUexwqnwdD/1CjsK5FUXj/aumTzJ0/SFEbVGycI5Hup7072M43qi++P4NJwFlhB7w30Y++i1hb89t07qHXcbdpbExMclh0/ik/qph0aFzbrlG6/kmuicuipoMStNgKN1yPlqzdQ8mqoCPYMX9qo+FkcyKSj55Dvynxonq8JF3AwR/3Nh8E+INUWlwBON1EdnYFce1OwG38mx/VSqmCQPCmvjZXbStMYI2RcNuV/knpTjRwR7B+SuJr76h6D0//wAUSzlIYJJXPKiKWOPIUHtJWt7a2eUKbnULncHbGT+pR9VFLq2a9he05pI2IDF1UHl9oEdf0artbCTWYYVT2LONeVcfBHJ1+V0AP8Q+dY44rbz/ANQ43RtMgVI416F1AHl/cV6/TFT3Ef8AjESlW2DNv5YH9qtTGe76KzphWCltgY3VCAXBkB8w7/8AaKy6hEaduxKontscY9k9f7+VE7WyCXckocnnAIXAwu5yR7yc1TvdP5dWhggklkRmUzWzszh2f4AUdQdmOOnTatuJy4KhG3TIUhmZTIttM0edyOXm/wCDPMPdjPlUsaKQCpBB6Ed9OVhw1ZqbW4jjmtdRt3U3DNHyvJ4rIp6hgMg93d3ihHFMVtYawEDxobmPtVQsF3zg4HmRn46qcV8DGTCox3IHRR5qyIh5VCrcnWt1l8KXZiazIAOlUZOtEGbmGKpzJk1aKK/fUsa1qqe1VuGLpRMhkYxXrjapOXFQyHFAQj5Aa5/xfka3N7l+qughtxXP+MT/AOOze5fqpzSe9gzLvCR/ysfP8rT7fTm2sbm5VQxhiaQA9CQM0gcKj/Kpv97T3q6n8Bah/wDyyfZNTUq8qT/gkOwz31nofDejabc69bXGqTX0RmYvcrBGhVA5ATmVT5Dck99FopPR60XaSQW8BEaSMsscqsA2MDzOWAIGcE4orIdDSDheTWHAu0jUWSkMcuyKp2APiNzsM0uahZcEXslzfWusvbXMlx2stykrk+w3bNynwIhYhgSPZPKT0roRSiqRk0m+QpbQcDXt9ZWtta2kxu4zJC4L8rbbKCduYgMcZz7JqbiOHhHhq1SS8sk7STPYwRs/NJjAON9scw3OBuO+q97w7wdp19aQyyS2tzLHyWx7WTbmVkB5u4nmPUjJ86qTavwVq0MUGoXkrQaakcEd28si9urrzEHlwWXESsSRy7A5qytsfBPHd8CW6RG5itbSWUuqRB3ckLI6DdMjcoQB47ddqvWsfBOoXdva2vq081xD2kK88h5lI5tiTjOBnGc4GcUPnm4B06SUNOGlsZY2ZY3kdldLhmGMfCKyytnGcZ37qms14H0DUGuLe4FvPYxLHyNznb4C4BGXO/LtnHhmoTbHweKeCp7qS1vrGOF4r17RFnMjKzqQvNncKCWAGcdcVYvNO4Bsbi4gurfT4pLbBmjbm5lyoYbd+xHTxoSn+BeqSwaoIrh9SnU30dmkzFpHz2gAHwQx5OYDIJA6YrS+1rh3Vyt/e6Fcu+oyjTppVnjIyjry8hDYkOWByo6K2dhiqcU+4S47F9x6N4inONORnjMwzzg8q82c+BHKwwd8gjGRUOnH0f3irL6hawdtM8ETyI4EnK3KCW6KCdhzY8KscO2ug6vc6vo/4KuoXigSGdppgxZA7lclD7Dg5bGxAK+6ijej7h95opnt52aNi45rhm5mL85JyTklsknvzVbY+CAzQ9P4M4iu72HStORktBGDcwvIgbnBPskEEY5evmMUs8RaWNE4p/BkM0s9tLa+soZiC8Z5uUrzfjDzO9dAseC9L065gnsDcwGKZJf3w7c/IjIqHJ+CFYgDyFKvG0faekKEZwRpOR/zaxzwi8bdBJ8gOWFo45DCAJzC5RjucgAj6TTVpx4S00jUIXBbRIBE8gjHMzTKjdqT1YsM+0Tjd6Xb2Kae6hs7MssgB7Rk2blOwUHuJxnPcOm52vWGl3+nosVhKbGUkQQQ2+AJWLAgyZG4HtHHXBbJ32X00tvDN+jJx3DTxjIlvb2OpRIzuZOz5UU80qMjNy465yoI86VbOWayQrqlnDPJLCbm8lhIOFz0KsNwvTAPRdu+j11HqVzxA0GqPE8sMIktI7dSsfK2Vdt8ksMYPcAwwN6E8UadDPpmozXAmdktXYRmQ8isqkg8uQMg775rTLJb6o308f8AGJCgPHzxhhHzMYgc/AyeXr/Fx51gG9FbmzuI2T1y0a3MoygZlcHbJG3Qgdx8/A1EbYA7ikJdxdpruQQpzbVI1sTjY/JVqGEA1dSJSN6oEDLanm6H5Ktx2vkfkq+0CjevNhtVNkKEtvQ+5jwaPMoIqlcWwbqKqyAUL7QpC4xGNdm/RX6q6eLP2sgVzTjlOTiK4XwC/ZFO6N/ewZ9i9wUnacZMvlN9VdMvdLN5pt1aqyo00LRqxGQCRjeufejZO0485cfiTfVXYZYeTuqtU6yJkh2JBqGg6lpOm2/FNvc2klgqYL83ZFlAGQ6ZBBIHXeq13pvBNxGkVpqkMNuZ4pZ4yGl51RuZY1J/c1yWGF2w7bdMUdWLrp1wASMhckHH4y1BprMQ+WNP6WXWjb+BDV6l6dpVdjXqcnBWrapDf316stzFycv7ZIFypJHsjbvPv781U/A3AhheETSYkADMJp8lApTkz15OQleXoRgd1CLR3OoAcxwWx1pp52W2lPMcdmx6nbY0z0l5FP1J/tBNnp3B3aX5uNUa5luriSVCryobdWlWULHg+zhlU5GMkA0Q0zhThDUJLibT2knkVgHdLyUvC3MHH43MpyMj46H6Gx/CIyzHY53qbXraYX1pf6fObW/UMnbqMh1AzyyD8dc93UdxBqni8GmP1BN1JUTJY8D6ZfxLHKkU1iVgESyyFUdUYLkdC4VmAJ3ANXLa74Vt002OC+5Rpa8tsOeQ8gK8uD+Vt40nXmpyrxbpbXUYsZdQlAuYOYlJJVidUliboQwblIOGBCZ60zQxuVlkIYO8zHBGNh7I+UKPlpLNmljlVHSg1JWgjpuvcMWbXXqepRkyztNMCzthzsfcMr08QaujizQc8v4SiBxnGG+6kPS7CexkvWnHKJJCEIbIdeeR+bbpntOniDWpkZtQnbLeyqRDf3sftfRWctVUqoJR4HmfjTh+BOZtQVvBUjdifiApSv5JdX4qOsC2kt7ZLMWsazjlkkPPzFuX8UdOuD5VWntYtQSNLgyYjkV15HK5I7j4g94ovEmTk1nPUOcaRaXIvzX8+h6zNdvDIYnIeKRImcHYDl2B3GOnntRS11lreWXWNajeK3mt+SDshlrbnx7bYyOZgR5Lyhc7miQQ4IGRkYrTT4+a1tlAxmNVHltighkcXaRrPI5RoWdP4suL3UzeRSC4hgi7GOXJy5PKX/ohk299Sz8VWt1cmxMRlWRWEmDzL3ZBboTuNh8dGfwbYajEk89hbuzjP7bCrEH4/PNLfFMUNpqmnxW8SRxWyL7CLyqokflIwPLB+KilPfJ2M6fIlUUgvezPqekSSQr2k8EqylF/GKkFgPPlyMeeKHNGjIroQyMAVYdCKtXANgkWrWwKHmC3SrsHTOzY/KU9/gT4DGNb9jcSxRACCQCaIAbKCTzL8Tb+5gO6sJrgvUw/2QPwQ21TxN76keA56V4sTeFZCh5I+1V+b2utXGhY7YrQWxzuKhRrCObrVhbcN1FSW8BHdV+OIDuoGiA8Wg8K4x6Rl5OLbxR3cn2RXfAg6Yrg/pOGOM78eHJ9gU5ofewZ9gt6KRn0hH9Cf6q7Xcw8xO1cW9E/8IZ/Qn+qu5SbtWmqX3oqIva1b8umXLY6KPtChem7hz40y8QIPwHenG/Zj7S0s6Z+MPKnfT/Yzi+p++P4Ldl/nBf06Z5d7G4H8i/2TSxZ/wCcVH8amnl5rWVfGJh9Bp856A2hHmvQw6FSRRjVQORCe40F4c/fEP8AND6qNaw6R2xkldURDlmY4AA8T4VGX+ARrj2Udto8mo9n6smoISZBkBuSTl888xHSiuoXVpZ8rXs8MAY/6WQLnx69aFW1qvFFkqidI7OFiysrhpDJj2GK9FABLAHcnBwB1k4iiFm1tZ6ZHGl7ckySX0qLJKiqRuGYfCywx3LuQOlcHV6rFPP048s9FoMM44kmBpdfaQR29lZT3NzIQsbyEJE4wSZA++UGG6Z6Z6EZkijjmDywyRyI8hPMjcykjbr8Ve6zwjayWcUt5LeXdyXWKKE3JUys/srFzYysY3JAwMAk5xRGTS/wE9lYy38Vw7ooaCO1WFY1LBA6co+DzsoIbJ9rOdsEulcbQzOOx0yG2hbIA8aKWgWSNZEYMjAFSNwR41HKgt7Se4Ix2UTSf8IJ/VUXByluF9IZh1soc58eQfrzWajxZQUSLLLjxqLTRzWcbkdCwx5hiKuDA3x0qGzQxxOpUgCVwM+HMTRJUQ3SNVTlBzgnPvzvXPuJm7fXrhQxwbiCAeXLysfo5vkp8tMme7jfYdqCvuZEP2uauaSRx6prFzNOBJCs8jpG+452dtyPJQB8dW0qsZ0quY7QwrcaTLHMPYkjfmHkQaBcOXR1C30aRm+HayjkIOTspz/0n5aaza9lpaPzqQYyAo7sA0q8ExZg0X8pLGZm8tol/tUKjxyMZ5JxdB17XyrT1bHdRVo617Pypdx5ELBwtsjpWy2vlRERjwr3kqbeCWUUgC91TLHipiuKzFCyEYjzXAPSmMcbagP0PsLX0KvWvnv0q/8AnnUvfH9hac0a+5gzCnonH/5F/wB3P9RrujJ7VcN9EYz6RgP4lx9RrvbRjNXq/ciRBPEKf5P3/lF/aWlXTN2NOPEagcPah/M/2hSjpQ6+O1Oen+xnG9TX3xJoiBfowII5+opui9tMdNqSrHJaHycj5HNO8Wyg+G9dA5sVyL3DhzcxfzQ+qjOtRRT2xinjWWJzhkYZBHuoJw2pinjQnJVSp8+o/VRvWH7OAN/KKOmepA/XUqwvkk4XtYbXR4jbxqhuGaZyqgczMTnp8Q+Kg+u61p8urabHaSeszJctDKII2blXoTkDBwwUHB2otw/P2MIs5dmVmaDv50zn4ypyD8R9yjHp1va8ZK1neM9pb4V1WMKFYc2IucfCC8xJ6DoDkg48fjwNaubyd12PW6WSlCO0c71eSazuxG0otJzMY0GWYFHQ8viRz5Hx4qvreqzasLe20zTbiWNJo5Z3uFMC4Q8wRSwySWC5wOgPlV6+vrW0097m6dYYYV5pJDnAHj4/JQRbhuJUhMMciaSWLSy9uA0+OiAIxKjO7ZIOAB3muvCbUaQeSMW7Zte3C3Wg6i3IY2jimjlXmB5XUEMMjY71twpg8OaeUHsiLlB/RZl/VRKC2igt1t4IY44VXlWNVAUDwx/f663t7eK3hjgt40ihjAVI0UBVAGwAoW1toXrmzZASygd5oXwvcNeaWzSOztFczwczHJPJIyjPxCjsMJLKe4Glz0bxmfRr6QjAbVbsgeRkJ/XRxhaKb5C8UDLfzSMcI0ce56AqWz9YrlFpdwwzgqzsLoGZML+J2jkMfAchDHPdXbZbNZYmjcHldShIO+CMH6K4FcwCB3FzDCJO0hte2csywJE4RzyjqGCFifySRUljVUxrTSptod119XsFWGNp3liblKsFAGOpydtyvdvnptVvhm2FjPZ2sgAb1ArH5lXUsPk5T8R8KTNIaVb6x1K5eNYL9meUA4EeADy8uO52653zT528UuvaZHGeYpKRkYwVkSVdvcUrOqdDOZ7sbYWu54rSCS4uG5I4xzMcZx8XeT0A7yQKCx61czXTxJb2yumM27St2w2zgkKUDY35cnzNG9ZsHu7PlhVWlikSaNGOAzIcgE92fHuOD3UvG1kkvluINN1I3KtzCOVTDCHAwGYnYnH5PMPAd9MYMWNpuZxs08iraMVvLHc28c0ODG65G2Pl8COmPKtnG1R6Rp7afpsFs8gldQS8ijAZiSSQPDJq0Yz4UpKHPAwv5KbVrVp4j4VoI6XlGgjSNSSK+e/SyMcd6n74/sLX0bEm4r509Loxx/qnvj+wtN6NfcwJhP0Qfwkf0Lj6jXfm+FXA/Q8M+kkD+TuPqNfQLxknYVWsTci4gjiX/wAvaj/MH6xSlpAyX99OHEsTf4Paht1hI+kUs6JbS8kjNGwycDbvpv05VB2cj1TmcSrZqVmjU90jfbNOg/c29xpZhtZDeYEbALLnOO7JpmTPYjmByRjHxV0rOZFMXdIIj1FwCDiaQHyyxP66Ma6VXT5ZH+CvtH3Cg1nbyxX9xiNt5uY7dMqhP66N63CZtFu15T7cLDH9E1VhUypdQR3dnaQzKHQ38IYAkHdwDuNxsSPlrziHQ7fSrS3l00NCvbRwCAnmXlO2FzuMDfr3EV7bMWitW/KvbZvlkU/rqX0jmUzcOQoG5X1NC+OmAM70lqYKR2/TJNR/srSJfrJaxyX8lvZz/tR7FBzmQglRzHPKDuNhnOPGjNtbw2kCwWyCOJdwOu53JJ7ySdySSTvQGzgnvPR/EICxvvVzJEe/tUcun/Uopggnju7aO6g/cpkWRAO5WGQPi6fF8VJRVKjpZeZWeuyorM5CqoJLE4AA7zXtnNHcwRXELc0UqK6N4qwyD8lDOKWEfDmplmAUwFWJ6BThT9BNXtEiKaVYqykEW0Y38eQUSXyY3zQVJEVpNLj4EbN8goP6OYOXh92OMvdSNnxzijbW5uLOa35ynaxsnMOoyMZrXh3SV0TSILBZmmKZLSMuOZick47vdTUFwA+5nEGoDSNGu74JzvDHmNPy3OyL8bED465twnoEepa+kWoqXSG0M0oDFeZyyqNx3ey/vzT3xzE03D8gXPszQuceAkBofwFBmbU7kjYtFAp8lTmP0vQNXkSGIPbhb8nO7OyuLix0x44WkkW/lR4gDzOrFmYrv1/atvfXQuFuHbm3uBe6qkZnRCLflc5UOzO3MOmRzqnf8EkYzQDRs2vEDWzxBDFrTNs2c8xcZ/666gqgAYoccU7sLPN8LyhZ4qeWCztordniNzcCGSVNmReVmPKe4nlxnuyfKkXStQt/wjqUWn2Umn3NkrSGUOx5gpP7oD1BxnBzkHOQa6xfWMF9btBcpzxnzIIPcQRuCO4igkfCNn2oa8ur28jBBEM8g7PbplVA5v6Wa2ikkKNX/wB2LensL2wtrvsynbxLLyN1XmAOPpqx2Ax0FXeUAYxWpXasnBB2DpYgO6qUgCnai0yUOmjNLZIF2axdRXzj6Xv4QNU98f2Fr6QhQ8wGK+cPTAMekHVB5x/1a1rp402SQX9DA5vSaAf9XcfUa+jhEM5r5y9C38J4/m7j6q+ksVtONuwUwZxCAuh3px0i/WKC2qkwDseXIGCD40X4syvDWokHBEB3HvFKGhTzPbsWlY795pjAuODm6+SUo2FIw6zMDkAStjAztvgfV9NWGW59psEHAU46/wB85oDJJIupMA5A7ToDTQpbrk1ttEeomVuzuFmuubHcRjx5QD9VWGS6lBBi5lIwCdvlFD9SuXt7h5HkRI+zBYswAGM9fCq99xOiQwrp7GV5hyxzJCzox8IwN5W/irsOrFR1F8G0H1GqRPJG8Ntp4nUJNJeWwVAMEkMpIA67AE+4Hwqx6RYXk0a1uoATc215E8IBxklgD9Gc+WaDrBd2zHUNQuLm2uJh2MEUbrPeTZ35B/o1zjJWMYHUsQCar8UW2vRadDqS+uRi2lVmhvr+NlIPs/BRcc2SD8LYZxvWGR7kzrafH0+5CNVm4ccWNygEaCWaJlcNzRdoWzy9RgP9Bpj02WMToIcG3uuZkAwQkoHMyjyYZb3q3iKSrO2a4m5eKJbCZzbSxpI18bcqRKY25WYdCIxsPEk7mi/D1tLqWhw28F5JDNbyIwuIDz4ZMqcHbII5h5hqRcdlNvudBtZE4r4HCezjuIXguIo5YpByujnmDDwIq5BDjpgeWRSsgvrbCXtvqV0R/pbHUT7XvjkdSvuBbpWt3LeerSPbaLrBfkJT1rVBEM42HszMa2Sj5FnCS+B4jXlxjcVJnNcy0az0vUUjbULm51ItkubuaRgreAjZvZx0wQT5nrWl7a3mlXEF1ogzZxBvWLA3k0YkXuKYbCsMdO/pWinHsavSzSsb+OJnTRlWIn9suI0Pu3P6q04EA/BFw/Xnu5Powv8AZFIt7q34VuraLTIu2iEgd7lLyd1Oxyqq5w3Xc9B4k5wWEkugt2q3g9VuZ1V4ri4dEiZzuysvdncg+ZyAMUG+PUoLpy6HPk94lA0/jGacYI5be8xnuV8N/V/TXR1YbY6dxrmN66SazY3T3NjcQ3EctnKbW9ecjmXtFzzE8vwGG35VEdEVxpZ/Cd9bxequYJGmvZ1Jx8Fj+2YHMpVv6VHHiTRlN7scZeB+zvXjbddh40iyXejscR8QaKO7D6hK2/8Aza2gsRdzrJZtpWoRIMk2t/NHIreTB28O/HvrRowtDufOvDvS3Z3t7ahux7e8iQ4ltrggXER8AejeQJ3G4Y95uzvoL2IvbScwU4YFSGQjqGU7qfI4NA0WSuuarvDnqKuHeteWgcUXZVWHByBXzF6ZNvSJqo8DH/VrX1QBgivln0zfwjav+lH/AFa0UEkRhT0LfwnD+buPqr6UFfNfoW/hOXzjuPqr6TFXIoD8ZNycKao3hbMaVOG4/wDF27/apr4z34U1Uf7M1K+mTJpum80iSSySyiOKKIZeRznCrv16nwABJ2rfC6Ry/UE5TjRUm/zvKo/Fnx9Ao5LqturyLCk9yYc9qbeIsseOoZ9lUjzYY76C6hY3SXSyalIltNctzRWGnky3Uvcfa2VO7L9B4g0ZttFNxFAurRwi2g/e+lwfveHwLf61+/LeyD0Gd6KWTwVh0DfOQFWgvOIbxLyKCOK0jGIHnAdFbvdV6Sv3A55F3IMh2BaY22jMXijmvtVulwpZszTgeLHZIx39FHcM7G5e3svbix02JbjUHXmAY4SFe55COg8B1Pd0yK1hw9rUKvJcXmntcSkGaY28jtIR0/GUBR3KBgfTWadvkfcXjhWNFGztdbjnkvJr+wF3MCpkWzdzEn+rjLSABRtvyb9Tv0ocT6VdtFDqJvbi/ubdvaW6hEyKpxzOka4AYAdQKOxTTR3sljcNbyyxrzO9sW5U8FYH4LHOcZOwz4ZteY7qZWKEo8HLlqs+PJ9z7CZY3Gh3SxC7ur7t4+cGRe0hL87lznkAGMsdsVetbPhBSY7ZbeOVySSZZUZmPixOSTTOGc7hmx5E1pKBKpSVQ6nYhxkH5aW+hX7hz9YlduBzbhnUNUstSkPqcnIEZLhILUlI2zlAeVc5wOp3wem+aZn4tfm7Mw3LN0CpZysfk5aPwRQ28YjgRIoxnCIMDfvx/fpUvOTsXP8AxGregi3dk/WJrtBHOha8QvdSXMGi3kAdsJgqCUGylgWypxjYgYAFWLvS+Jrm1HbwkIx5WSOdWlxg9PxBvgElts5xtT5t5V7Wi0UPJb9e1O3aqQiaLa6kUhsoezhmOBNIkDA2ijqDz5UnAwMHrvggU22umWdpP6yql7nlwbiaQs4HkSfZHjjFXs9N+nSoLua2hhJvJYY4WBUtNIEU52xkkUcNPDErXcT1GvzalpN0vCOaa1xDDdcQS6hDGxVYVitiYzzuoJJOceyGznHgAT4BsZ9NvDDdiW3NykQ7OdkWQBWOMEHYjm2I2xnqCaiutJ0y8t1hTXUdUVViha7iMfKvRXCBSy423JrI+GtRkSWV9RtyjxiL1eCEiMx5BZe1OSObABIXoBjHWkcmnyOe9Haw67TRwrE7r+Q/p10kyNEyJFcQ7SxINhncFcgEqe4+8HBBFUddvNNs3gluJ9PinhnSRlluI4ZSo3wrHcE7dcAjIyM5qXSdJNm6zzz9pccrryptFGGfnKqMAkA4xk93dnFR2+ivZsfUpbJlZizG906OZySepcFCfecnzp5KTgrXJxLwxztxk9vwWG4r0PU2R4muFuVBCSW6LPgeH7WWBHfg/RVizu7TUiLiC4CXClkS5gOCcdRuN8d6MCR4EbkRqukzXUarNZaTcR59sWmmpFOPAozuyg/T0xTXo/4Kv9M9XtYOSCM8j28kZR426+0DvnfOe/Ocml5Ra7nUxZY5Ozs3g1FoAE1BVG+BcRj9rPhkdU+PI8D3AoCGAIOQRkEd9BriOawYtMWmtsfuuCXj8n8R/G+UZ3qGKOW0Ik0yRFRvaMDNmJx5Y+AfMbHvB60FGwfr5Y9M/wDCPq3vj/q1r6YstThuZOwdWguQMmCTGSPFSNmHmDXzP6Z/4RtW/Sj/AKtapKiALStfvuHtcbVNImEdwOcI7IG2bY7GmX9mHjT/ANxi+bp91ZWURCK79LHFt7bS211ewyQyqVdDbqOYHu2qCH0l8RwzxXEc9ussKssbdgDyhsZxnxwN+u2M1lZVorars9t/SbxLbXE9xDcQCe4bmmlMAZpD3ZY74HcOg7gKm/ZY4t/PIfm61lZVFmln6VOKbFXWzuoIu0cySH1dSzuerMxySfedgAOgFSXPpa4vuoHgm1BTHIOVgkYjOP0lwR8RrKyoQgtfSXxHZ26wWs1rDEvwUS2UAfEK9l9J/FEoAa9QYOfYj5fqIrKyi3MDpQfLRVk491uVy8koZj1PPIP7deJx7rsZzFcsh/izSj+3WVlVufknTh4JP2ReJfz+T/myf91efshcSH/9hN/zpP8AurKyrt13J04eCWD0lcT2+ezvs57peaT7RNTfsqcVfnkPzdaysqbpeSulj8Iz9lTir88h+brUT+kriOS4huZJ7Z5oQwjZrZTy82M7HbuHyVlZU3N/JaxQTtItN6XOL3GGvbcjwNohH1VQf0h665JPqSsTnnhtEhbPvTB+msrKpNoLan3LEXpQ4piQIt6hA73iDH5Tk1t+ypxV+eQ/N1rKyrUpeQOhi/ajP2U+KiN7yDb/AGday29KnFVoZDb3kKGVuaRvV1JY4xuT5YA8KysqnJv5CjjhHsif9mLjT/3KL5sn3VXi9KfFMIIiuoFBYtyi3UAE9cDoPixWVlUEeXPpS4ouUCT3UDgEEHsFBUjoQRuD5gg0s67rF5r2py6jqUgkuZcc7hQucAAbDyFZWVCH/9k="/>
          <p:cNvSpPr>
            <a:spLocks noChangeAspect="1" noChangeArrowheads="1"/>
          </p:cNvSpPr>
          <p:nvPr/>
        </p:nvSpPr>
        <p:spPr bwMode="auto">
          <a:xfrm>
            <a:off x="155575" y="-898525"/>
            <a:ext cx="2686050" cy="18859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2540" name="AutoShape 12" descr="data:image/jpeg;base64,/9j/4AAQSkZJRgABAQAAAQABAAD/2wBDAAkGBwgHBgkIBwgKCgkLDRYPDQwMDRsUFRAWIB0iIiAdHx8kKDQsJCYxJx8fLT0tMTU3Ojo6Iys/RD84QzQ5Ojf/2wBDAQoKCg0MDRoPDxo3JR8lNzc3Nzc3Nzc3Nzc3Nzc3Nzc3Nzc3Nzc3Nzc3Nzc3Nzc3Nzc3Nzc3Nzc3Nzc3Nzc3Nzf/wAARCACnAN8DASIAAhEBAxEB/8QAHAAAAgIDAQEAAAAAAAAAAAAABQYDBAACBwEI/8QAVRAAAgEDAgMEBAgGDAwGAwAAAQIDAAQRBSEGEjETQVFhBxQicTKBkZShsbLRFUJSVHLBFyMzNDdiY3OCs8LwFiQmNUNTZIOSk6LSJTZEVYThJ0V0/8QAGgEAAgMBAQAAAAAAAAAAAAAAAgQAAQMFBv/EACwRAAICAQMDAwMEAwEAAAAAAAABAhEDBBIhEzFRBTJBFCJxFVJhgSNC8DP/2gAMAwEAAhEDEQA/AOV+u6xealNBb6hdFyzED1hhsPjqwbbiQHe9ufnR++odC24jk/3lNbHelc+aWOVIJIWTb8Sbf45dHJAAF0epOB31b/A/Fv5zcfO//ujYPtx/zqfaFMgO1M6aXVi3I5+t1M8Eko/JzaW14mgblmurqLw5rggH3HODXnq/Euf35c+71k/fXRn9qTlYBkK5KsMgnfr41Ul0m3Y5g5oGPXkxyn+idqOeLJ/qZY/UoviaEUWvEp6Xlyf/AJR++vfVOJvzu5+cn76bza3MO4jW4jHVoOo/oHf5Ca1SSKUlEYdp/q29l/kO9JTy54d4nSx5MeT2sUDb8SDreXPzo/fWvY8R/nd186P301yKcn34qHrvWS1c/BptFrseI/zu6+dH769EHEn55c/Oj99MgFbAVf1cyUhcWz4lJ2u7nf8A2o/fVmz0fiu7aRIbqfKhebN4R8JuUd/eTimFWVIy7kBB1JNEbK01aTT9RNvpV2PWVhWMmJ1chJA+RtgZxtkj4q2wZZ5JduAZukJF3YcUWt3NbTXVyksZHOvrR2yMjvqL1biX89ufnR++m28W5N1K96bg3LkGQXGQ+wwNiBsBgVAD3is56mSk0kSPKFoWnEp/9Zc/Oj99Z6lxL+d3Hzo/fTNzEVsHNB9VPwEoiv6nxL+d3Hzo/fXhtuJR/wCtufnR++mok1Gxq1qp+CbUK5g4k7725P8A8o/fWdhxH+d3Xzo/fTIa9FT6qfglC16vxH+d3Xzo/fWer8R/nd186P30zCvQKn1UyUhY7DiP87uvnR++vOx4j/O7r50fvpnNaGp9VMlIW+x4i77y6+dH76oX15qsLm3ury5zsSpnJB+mnOk7ib/OjfoitsOaWSVMFotaHvxHJ/vKa260rcPjPEsg/nKbXTel9W/v/oKJoo9uP+dT7YpjHSgCLnsz/Kp9oUwIuRT2g9jOJ6p74/ggJPrqju7L+0PvqwgyR760dcXKYG/ZsPpWrkMJ9nw2p85pRsPbt4Se8Z899/11teQQXMqQXEKzBlLLzgHlwQPi6jpVvRLYtFEhxsi5q01oBfISMEKcfGV+6qaTVMJNp2mA4uG2mvYre11JbftgwVLw8yswGQob4Xxe17qranoGraUWN/p8ojXrPCO1j+MgZHxgUf4ms0ENqJEV1LuMMMj4BqrputappcYjsLsmJdlhuMyIPIfjL8Rx5VytT0oz2tHotDNzwpydsWlQOodCGU9CpBBqRIs0SvC95qN1evDDC9wwdooQQoPKFJ37zjJqkj5vGt1XPInNIfAnoB49D9FISSt0Nl3ht0x+EI7I3MyORD2zhI4iCRnABJf4tu7fJpgGr61KT7OmgHuCSyH5cilJYY2d7nDK3wVZGKE47yRgnfb4qw2cXZKJFaUqAD2sjP7/AIRIro4tbixwpR5FJ6fJOV7gpxPrS3Fj2OoQ2huY2U27WsuXBzuCh35SMg4J8e6l9j13zua0haNkV440RixicKoAyCR/f31qgZGMZ3A3TH5P/wBH6MUtnyLJK0qNsWNwXLskrZK1AqSMGlzVG2KjYeVWVTNbGAmqssokGvQKstAQa07PFSyUaKuRWwStgK3UZNWSiFkNRFCKICPPStHhoUyUUgNxSbxPtqrj+KtPXZ4NI/Fi41iQeCr9VOaV/ewJF3hhebimQH+Vp0kh32FJ/CIzxdIPKWn6RN6z1nv/AKLgUexwqnwdD/1CjsK5FUXj/aumTzJ0/SFEbVGycI5Hup7072M43qi++P4NJwFlhB7w30Y++i1hb89t07qHXcbdpbExMclh0/ik/qph0aFzbrlG6/kmuicuipoMStNgKN1yPlqzdQ8mqoCPYMX9qo+FkcyKSj55Dvynxonq8JF3AwR/3Nh8E+INUWlwBON1EdnYFce1OwG38mx/VSqmCQPCmvjZXbStMYI2RcNuV/knpTjRwR7B+SuJr76h6D0//wAUSzlIYJJXPKiKWOPIUHtJWt7a2eUKbnULncHbGT+pR9VFLq2a9he05pI2IDF1UHl9oEdf0artbCTWYYVT2LONeVcfBHJ1+V0AP8Q+dY44rbz/ANQ43RtMgVI416F1AHl/cV6/TFT3Ef8AjESlW2DNv5YH9qtTGe76KzphWCltgY3VCAXBkB8w7/8AaKy6hEaduxKontscY9k9f7+VE7WyCXckocnnAIXAwu5yR7yc1TvdP5dWhggklkRmUzWzszh2f4AUdQdmOOnTatuJy4KhG3TIUhmZTIttM0edyOXm/wCDPMPdjPlUsaKQCpBB6Ed9OVhw1ZqbW4jjmtdRt3U3DNHyvJ4rIp6hgMg93d3ihHFMVtYawEDxobmPtVQsF3zg4HmRn46qcV8DGTCox3IHRR5qyIh5VCrcnWt1l8KXZiazIAOlUZOtEGbmGKpzJk1aKK/fUsa1qqe1VuGLpRMhkYxXrjapOXFQyHFAQj5Aa5/xfka3N7l+qughtxXP+MT/AOOze5fqpzSe9gzLvCR/ysfP8rT7fTm2sbm5VQxhiaQA9CQM0gcKj/Kpv97T3q6n8Bah/wDyyfZNTUq8qT/gkOwz31nofDejabc69bXGqTX0RmYvcrBGhVA5ATmVT5Dck99FopPR60XaSQW8BEaSMsscqsA2MDzOWAIGcE4orIdDSDheTWHAu0jUWSkMcuyKp2APiNzsM0uahZcEXslzfWusvbXMlx2stykrk+w3bNynwIhYhgSPZPKT0roRSiqRk0m+QpbQcDXt9ZWtta2kxu4zJC4L8rbbKCduYgMcZz7JqbiOHhHhq1SS8sk7STPYwRs/NJjAON9scw3OBuO+q97w7wdp19aQyyS2tzLHyWx7WTbmVkB5u4nmPUjJ86qTavwVq0MUGoXkrQaakcEd28si9urrzEHlwWXESsSRy7A5qytsfBPHd8CW6RG5itbSWUuqRB3ckLI6DdMjcoQB47ddqvWsfBOoXdva2vq081xD2kK88h5lI5tiTjOBnGc4GcUPnm4B06SUNOGlsZY2ZY3kdldLhmGMfCKyytnGcZ37qms14H0DUGuLe4FvPYxLHyNznb4C4BGXO/LtnHhmoTbHweKeCp7qS1vrGOF4r17RFnMjKzqQvNncKCWAGcdcVYvNO4Bsbi4gurfT4pLbBmjbm5lyoYbd+xHTxoSn+BeqSwaoIrh9SnU30dmkzFpHz2gAHwQx5OYDIJA6YrS+1rh3Vyt/e6Fcu+oyjTppVnjIyjry8hDYkOWByo6K2dhiqcU+4S47F9x6N4inONORnjMwzzg8q82c+BHKwwd8gjGRUOnH0f3irL6hawdtM8ETyI4EnK3KCW6KCdhzY8KscO2ug6vc6vo/4KuoXigSGdppgxZA7lclD7Dg5bGxAK+6ijej7h95opnt52aNi45rhm5mL85JyTklsknvzVbY+CAzQ9P4M4iu72HStORktBGDcwvIgbnBPskEEY5evmMUs8RaWNE4p/BkM0s9tLa+soZiC8Z5uUrzfjDzO9dAseC9L065gnsDcwGKZJf3w7c/IjIqHJ+CFYgDyFKvG0faekKEZwRpOR/zaxzwi8bdBJ8gOWFo45DCAJzC5RjucgAj6TTVpx4S00jUIXBbRIBE8gjHMzTKjdqT1YsM+0Tjd6Xb2Kae6hs7MssgB7Rk2blOwUHuJxnPcOm52vWGl3+nosVhKbGUkQQQ2+AJWLAgyZG4HtHHXBbJ32X00tvDN+jJx3DTxjIlvb2OpRIzuZOz5UU80qMjNy465yoI86VbOWayQrqlnDPJLCbm8lhIOFz0KsNwvTAPRdu+j11HqVzxA0GqPE8sMIktI7dSsfK2Vdt8ksMYPcAwwN6E8UadDPpmozXAmdktXYRmQ8isqkg8uQMg775rTLJb6o308f8AGJCgPHzxhhHzMYgc/AyeXr/Fx51gG9FbmzuI2T1y0a3MoygZlcHbJG3Qgdx8/A1EbYA7ikJdxdpruQQpzbVI1sTjY/JVqGEA1dSJSN6oEDLanm6H5Ktx2vkfkq+0CjevNhtVNkKEtvQ+5jwaPMoIqlcWwbqKqyAUL7QpC4xGNdm/RX6q6eLP2sgVzTjlOTiK4XwC/ZFO6N/ewZ9i9wUnacZMvlN9VdMvdLN5pt1aqyo00LRqxGQCRjeufejZO0485cfiTfVXYZYeTuqtU6yJkh2JBqGg6lpOm2/FNvc2klgqYL83ZFlAGQ6ZBBIHXeq13pvBNxGkVpqkMNuZ4pZ4yGl51RuZY1J/c1yWGF2w7bdMUdWLrp1wASMhckHH4y1BprMQ+WNP6WXWjb+BDV6l6dpVdjXqcnBWrapDf316stzFycv7ZIFypJHsjbvPv781U/A3AhheETSYkADMJp8lApTkz15OQleXoRgd1CLR3OoAcxwWx1pp52W2lPMcdmx6nbY0z0l5FP1J/tBNnp3B3aX5uNUa5luriSVCryobdWlWULHg+zhlU5GMkA0Q0zhThDUJLibT2knkVgHdLyUvC3MHH43MpyMj46H6Gx/CIyzHY53qbXraYX1pf6fObW/UMnbqMh1AzyyD8dc93UdxBqni8GmP1BN1JUTJY8D6ZfxLHKkU1iVgESyyFUdUYLkdC4VmAJ3ANXLa74Vt002OC+5Rpa8tsOeQ8gK8uD+Vt40nXmpyrxbpbXUYsZdQlAuYOYlJJVidUliboQwblIOGBCZ60zQxuVlkIYO8zHBGNh7I+UKPlpLNmljlVHSg1JWgjpuvcMWbXXqepRkyztNMCzthzsfcMr08QaujizQc8v4SiBxnGG+6kPS7CexkvWnHKJJCEIbIdeeR+bbpntOniDWpkZtQnbLeyqRDf3sftfRWctVUqoJR4HmfjTh+BOZtQVvBUjdifiApSv5JdX4qOsC2kt7ZLMWsazjlkkPPzFuX8UdOuD5VWntYtQSNLgyYjkV15HK5I7j4g94ovEmTk1nPUOcaRaXIvzX8+h6zNdvDIYnIeKRImcHYDl2B3GOnntRS11lreWXWNajeK3mt+SDshlrbnx7bYyOZgR5Lyhc7miQQ4IGRkYrTT4+a1tlAxmNVHltighkcXaRrPI5RoWdP4suL3UzeRSC4hgi7GOXJy5PKX/ohk299Sz8VWt1cmxMRlWRWEmDzL3ZBboTuNh8dGfwbYajEk89hbuzjP7bCrEH4/PNLfFMUNpqmnxW8SRxWyL7CLyqokflIwPLB+KilPfJ2M6fIlUUgvezPqekSSQr2k8EqylF/GKkFgPPlyMeeKHNGjIroQyMAVYdCKtXANgkWrWwKHmC3SrsHTOzY/KU9/gT4DGNb9jcSxRACCQCaIAbKCTzL8Tb+5gO6sJrgvUw/2QPwQ21TxN76keA56V4sTeFZCh5I+1V+b2utXGhY7YrQWxzuKhRrCObrVhbcN1FSW8BHdV+OIDuoGiA8Wg8K4x6Rl5OLbxR3cn2RXfAg6Yrg/pOGOM78eHJ9gU5ofewZ9gt6KRn0hH9Cf6q7Xcw8xO1cW9E/8IZ/Qn+qu5SbtWmqX3oqIva1b8umXLY6KPtChem7hz40y8QIPwHenG/Zj7S0s6Z+MPKnfT/Yzi+p++P4Ldl/nBf06Z5d7G4H8i/2TSxZ/wCcVH8amnl5rWVfGJh9Bp856A2hHmvQw6FSRRjVQORCe40F4c/fEP8AND6qNaw6R2xkldURDlmY4AA8T4VGX+ARrj2Udto8mo9n6smoISZBkBuSTl888xHSiuoXVpZ8rXs8MAY/6WQLnx69aFW1qvFFkqidI7OFiysrhpDJj2GK9FABLAHcnBwB1k4iiFm1tZ6ZHGl7ckySX0qLJKiqRuGYfCywx3LuQOlcHV6rFPP048s9FoMM44kmBpdfaQR29lZT3NzIQsbyEJE4wSZA++UGG6Z6Z6EZkijjmDywyRyI8hPMjcykjbr8Ve6zwjayWcUt5LeXdyXWKKE3JUys/srFzYysY3JAwMAk5xRGTS/wE9lYy38Vw7ooaCO1WFY1LBA6co+DzsoIbJ9rOdsEulcbQzOOx0yG2hbIA8aKWgWSNZEYMjAFSNwR41HKgt7Se4Ix2UTSf8IJ/VUXByluF9IZh1soc58eQfrzWajxZQUSLLLjxqLTRzWcbkdCwx5hiKuDA3x0qGzQxxOpUgCVwM+HMTRJUQ3SNVTlBzgnPvzvXPuJm7fXrhQxwbiCAeXLysfo5vkp8tMme7jfYdqCvuZEP2uauaSRx6prFzNOBJCs8jpG+452dtyPJQB8dW0qsZ0quY7QwrcaTLHMPYkjfmHkQaBcOXR1C30aRm+HayjkIOTspz/0n5aaza9lpaPzqQYyAo7sA0q8ExZg0X8pLGZm8tol/tUKjxyMZ5JxdB17XyrT1bHdRVo617Pypdx5ELBwtsjpWy2vlRERjwr3kqbeCWUUgC91TLHipiuKzFCyEYjzXAPSmMcbagP0PsLX0KvWvnv0q/8AnnUvfH9hac0a+5gzCnonH/5F/wB3P9RrujJ7VcN9EYz6RgP4lx9RrvbRjNXq/ciRBPEKf5P3/lF/aWlXTN2NOPEagcPah/M/2hSjpQ6+O1Oen+xnG9TX3xJoiBfowII5+opui9tMdNqSrHJaHycj5HNO8Wyg+G9dA5sVyL3DhzcxfzQ+qjOtRRT2xinjWWJzhkYZBHuoJw2pinjQnJVSp8+o/VRvWH7OAN/KKOmepA/XUqwvkk4XtYbXR4jbxqhuGaZyqgczMTnp8Q+Kg+u61p8urabHaSeszJctDKII2blXoTkDBwwUHB2otw/P2MIs5dmVmaDv50zn4ypyD8R9yjHp1va8ZK1neM9pb4V1WMKFYc2IucfCC8xJ6DoDkg48fjwNaubyd12PW6WSlCO0c71eSazuxG0otJzMY0GWYFHQ8viRz5Hx4qvreqzasLe20zTbiWNJo5Z3uFMC4Q8wRSwySWC5wOgPlV6+vrW0097m6dYYYV5pJDnAHj4/JQRbhuJUhMMciaSWLSy9uA0+OiAIxKjO7ZIOAB3muvCbUaQeSMW7Zte3C3Wg6i3IY2jimjlXmB5XUEMMjY71twpg8OaeUHsiLlB/RZl/VRKC2igt1t4IY44VXlWNVAUDwx/f663t7eK3hjgt40ihjAVI0UBVAGwAoW1toXrmzZASygd5oXwvcNeaWzSOztFczwczHJPJIyjPxCjsMJLKe4Glz0bxmfRr6QjAbVbsgeRkJ/XRxhaKb5C8UDLfzSMcI0ce56AqWz9YrlFpdwwzgqzsLoGZML+J2jkMfAchDHPdXbZbNZYmjcHldShIO+CMH6K4FcwCB3FzDCJO0hte2csywJE4RzyjqGCFifySRUljVUxrTSptod119XsFWGNp3liblKsFAGOpydtyvdvnptVvhm2FjPZ2sgAb1ArH5lXUsPk5T8R8KTNIaVb6x1K5eNYL9meUA4EeADy8uO52653zT528UuvaZHGeYpKRkYwVkSVdvcUrOqdDOZ7sbYWu54rSCS4uG5I4xzMcZx8XeT0A7yQKCx61czXTxJb2yumM27St2w2zgkKUDY35cnzNG9ZsHu7PlhVWlikSaNGOAzIcgE92fHuOD3UvG1kkvluINN1I3KtzCOVTDCHAwGYnYnH5PMPAd9MYMWNpuZxs08iraMVvLHc28c0ODG65G2Pl8COmPKtnG1R6Rp7afpsFs8gldQS8ijAZiSSQPDJq0Yz4UpKHPAwv5KbVrVp4j4VoI6XlGgjSNSSK+e/SyMcd6n74/sLX0bEm4r509Loxx/qnvj+wtN6NfcwJhP0Qfwkf0Lj6jXfm+FXA/Q8M+kkD+TuPqNfQLxknYVWsTci4gjiX/wAvaj/MH6xSlpAyX99OHEsTf4Paht1hI+kUs6JbS8kjNGwycDbvpv05VB2cj1TmcSrZqVmjU90jfbNOg/c29xpZhtZDeYEbALLnOO7JpmTPYjmByRjHxV0rOZFMXdIIj1FwCDiaQHyyxP66Ma6VXT5ZH+CvtH3Cg1nbyxX9xiNt5uY7dMqhP66N63CZtFu15T7cLDH9E1VhUypdQR3dnaQzKHQ38IYAkHdwDuNxsSPlrziHQ7fSrS3l00NCvbRwCAnmXlO2FzuMDfr3EV7bMWitW/KvbZvlkU/rqX0jmUzcOQoG5X1NC+OmAM70lqYKR2/TJNR/srSJfrJaxyX8lvZz/tR7FBzmQglRzHPKDuNhnOPGjNtbw2kCwWyCOJdwOu53JJ7ySdySSTvQGzgnvPR/EICxvvVzJEe/tUcun/Uopggnju7aO6g/cpkWRAO5WGQPi6fF8VJRVKjpZeZWeuyorM5CqoJLE4AA7zXtnNHcwRXELc0UqK6N4qwyD8lDOKWEfDmplmAUwFWJ6BThT9BNXtEiKaVYqykEW0Y38eQUSXyY3zQVJEVpNLj4EbN8goP6OYOXh92OMvdSNnxzijbW5uLOa35ynaxsnMOoyMZrXh3SV0TSILBZmmKZLSMuOZick47vdTUFwA+5nEGoDSNGu74JzvDHmNPy3OyL8bED465twnoEepa+kWoqXSG0M0oDFeZyyqNx3ey/vzT3xzE03D8gXPszQuceAkBofwFBmbU7kjYtFAp8lTmP0vQNXkSGIPbhb8nO7OyuLix0x44WkkW/lR4gDzOrFmYrv1/atvfXQuFuHbm3uBe6qkZnRCLflc5UOzO3MOmRzqnf8EkYzQDRs2vEDWzxBDFrTNs2c8xcZ/666gqgAYoccU7sLPN8LyhZ4qeWCztordniNzcCGSVNmReVmPKe4nlxnuyfKkXStQt/wjqUWn2Umn3NkrSGUOx5gpP7oD1BxnBzkHOQa6xfWMF9btBcpzxnzIIPcQRuCO4igkfCNn2oa8ur28jBBEM8g7PbplVA5v6Wa2ikkKNX/wB2LensL2wtrvsynbxLLyN1XmAOPpqx2Ax0FXeUAYxWpXasnBB2DpYgO6qUgCnai0yUOmjNLZIF2axdRXzj6Xv4QNU98f2Fr6QhQ8wGK+cPTAMekHVB5x/1a1rp402SQX9DA5vSaAf9XcfUa+jhEM5r5y9C38J4/m7j6q+ksVtONuwUwZxCAuh3px0i/WKC2qkwDseXIGCD40X4syvDWokHBEB3HvFKGhTzPbsWlY795pjAuODm6+SUo2FIw6zMDkAStjAztvgfV9NWGW59psEHAU46/wB85oDJJIupMA5A7ToDTQpbrk1ttEeomVuzuFmuubHcRjx5QD9VWGS6lBBi5lIwCdvlFD9SuXt7h5HkRI+zBYswAGM9fCq99xOiQwrp7GV5hyxzJCzox8IwN5W/irsOrFR1F8G0H1GqRPJG8Ntp4nUJNJeWwVAMEkMpIA67AE+4Hwqx6RYXk0a1uoATc215E8IBxklgD9Gc+WaDrBd2zHUNQuLm2uJh2MEUbrPeTZ35B/o1zjJWMYHUsQCar8UW2vRadDqS+uRi2lVmhvr+NlIPs/BRcc2SD8LYZxvWGR7kzrafH0+5CNVm4ccWNygEaCWaJlcNzRdoWzy9RgP9Bpj02WMToIcG3uuZkAwQkoHMyjyYZb3q3iKSrO2a4m5eKJbCZzbSxpI18bcqRKY25WYdCIxsPEk7mi/D1tLqWhw28F5JDNbyIwuIDz4ZMqcHbII5h5hqRcdlNvudBtZE4r4HCezjuIXguIo5YpByujnmDDwIq5BDjpgeWRSsgvrbCXtvqV0R/pbHUT7XvjkdSvuBbpWt3LeerSPbaLrBfkJT1rVBEM42HszMa2Sj5FnCS+B4jXlxjcVJnNcy0az0vUUjbULm51ItkubuaRgreAjZvZx0wQT5nrWl7a3mlXEF1ogzZxBvWLA3k0YkXuKYbCsMdO/pWinHsavSzSsb+OJnTRlWIn9suI0Pu3P6q04EA/BFw/Xnu5Powv8AZFIt7q34VuraLTIu2iEgd7lLyd1Oxyqq5w3Xc9B4k5wWEkugt2q3g9VuZ1V4ri4dEiZzuysvdncg+ZyAMUG+PUoLpy6HPk94lA0/jGacYI5be8xnuV8N/V/TXR1YbY6dxrmN66SazY3T3NjcQ3EctnKbW9ecjmXtFzzE8vwGG35VEdEVxpZ/Cd9bxequYJGmvZ1Jx8Fj+2YHMpVv6VHHiTRlN7scZeB+zvXjbddh40iyXejscR8QaKO7D6hK2/8Aza2gsRdzrJZtpWoRIMk2t/NHIreTB28O/HvrRowtDufOvDvS3Z3t7ahux7e8iQ4ltrggXER8AejeQJ3G4Y95uzvoL2IvbScwU4YFSGQjqGU7qfI4NA0WSuuarvDnqKuHeteWgcUXZVWHByBXzF6ZNvSJqo8DH/VrX1QBgivln0zfwjav+lH/AFa0UEkRhT0LfwnD+buPqr6UFfNfoW/hOXzjuPqr6TFXIoD8ZNycKao3hbMaVOG4/wDF27/apr4z34U1Uf7M1K+mTJpum80iSSySyiOKKIZeRznCrv16nwABJ2rfC6Ry/UE5TjRUm/zvKo/Fnx9Ao5LqturyLCk9yYc9qbeIsseOoZ9lUjzYY76C6hY3SXSyalIltNctzRWGnky3Uvcfa2VO7L9B4g0ZttFNxFAurRwi2g/e+lwfveHwLf61+/LeyD0Gd6KWTwVh0DfOQFWgvOIbxLyKCOK0jGIHnAdFbvdV6Sv3A55F3IMh2BaY22jMXijmvtVulwpZszTgeLHZIx39FHcM7G5e3svbix02JbjUHXmAY4SFe55COg8B1Pd0yK1hw9rUKvJcXmntcSkGaY28jtIR0/GUBR3KBgfTWadvkfcXjhWNFGztdbjnkvJr+wF3MCpkWzdzEn+rjLSABRtvyb9Tv0ocT6VdtFDqJvbi/ubdvaW6hEyKpxzOka4AYAdQKOxTTR3sljcNbyyxrzO9sW5U8FYH4LHOcZOwz4ZteY7qZWKEo8HLlqs+PJ9z7CZY3Gh3SxC7ur7t4+cGRe0hL87lznkAGMsdsVetbPhBSY7ZbeOVySSZZUZmPixOSTTOGc7hmx5E1pKBKpSVQ6nYhxkH5aW+hX7hz9YlduBzbhnUNUstSkPqcnIEZLhILUlI2zlAeVc5wOp3wem+aZn4tfm7Mw3LN0CpZysfk5aPwRQ28YjgRIoxnCIMDfvx/fpUvOTsXP8AxGregi3dk/WJrtBHOha8QvdSXMGi3kAdsJgqCUGylgWypxjYgYAFWLvS+Jrm1HbwkIx5WSOdWlxg9PxBvgElts5xtT5t5V7Wi0UPJb9e1O3aqQiaLa6kUhsoezhmOBNIkDA2ijqDz5UnAwMHrvggU22umWdpP6yql7nlwbiaQs4HkSfZHjjFXs9N+nSoLua2hhJvJYY4WBUtNIEU52xkkUcNPDErXcT1GvzalpN0vCOaa1xDDdcQS6hDGxVYVitiYzzuoJJOceyGznHgAT4BsZ9NvDDdiW3NykQ7OdkWQBWOMEHYjm2I2xnqCaiutJ0y8t1hTXUdUVViha7iMfKvRXCBSy423JrI+GtRkSWV9RtyjxiL1eCEiMx5BZe1OSObABIXoBjHWkcmnyOe9Haw67TRwrE7r+Q/p10kyNEyJFcQ7SxINhncFcgEqe4+8HBBFUddvNNs3gluJ9PinhnSRlluI4ZSo3wrHcE7dcAjIyM5qXSdJNm6zzz9pccrryptFGGfnKqMAkA4xk93dnFR2+ivZsfUpbJlZizG906OZySepcFCfecnzp5KTgrXJxLwxztxk9vwWG4r0PU2R4muFuVBCSW6LPgeH7WWBHfg/RVizu7TUiLiC4CXClkS5gOCcdRuN8d6MCR4EbkRqukzXUarNZaTcR59sWmmpFOPAozuyg/T0xTXo/4Kv9M9XtYOSCM8j28kZR426+0DvnfOe/Ocml5Ra7nUxZY5Ozs3g1FoAE1BVG+BcRj9rPhkdU+PI8D3AoCGAIOQRkEd9BriOawYtMWmtsfuuCXj8n8R/G+UZ3qGKOW0Ik0yRFRvaMDNmJx5Y+AfMbHvB60FGwfr5Y9M/wDCPq3vj/q1r6YstThuZOwdWguQMmCTGSPFSNmHmDXzP6Z/4RtW/Sj/AKtapKiALStfvuHtcbVNImEdwOcI7IG2bY7GmX9mHjT/ANxi+bp91ZWURCK79LHFt7bS211ewyQyqVdDbqOYHu2qCH0l8RwzxXEc9ussKssbdgDyhsZxnxwN+u2M1lZVorars9t/SbxLbXE9xDcQCe4bmmlMAZpD3ZY74HcOg7gKm/ZY4t/PIfm61lZVFmln6VOKbFXWzuoIu0cySH1dSzuerMxySfedgAOgFSXPpa4vuoHgm1BTHIOVgkYjOP0lwR8RrKyoQgtfSXxHZ26wWs1rDEvwUS2UAfEK9l9J/FEoAa9QYOfYj5fqIrKyi3MDpQfLRVk491uVy8koZj1PPIP7deJx7rsZzFcsh/izSj+3WVlVufknTh4JP2ReJfz+T/myf91efshcSH/9hN/zpP8AurKyrt13J04eCWD0lcT2+ezvs57peaT7RNTfsqcVfnkPzdaysqbpeSulj8Iz9lTir88h+brUT+kriOS4huZJ7Z5oQwjZrZTy82M7HbuHyVlZU3N/JaxQTtItN6XOL3GGvbcjwNohH1VQf0h665JPqSsTnnhtEhbPvTB+msrKpNoLan3LEXpQ4piQIt6hA73iDH5Tk1t+ypxV+eQ/N1rKyrUpeQOhi/ajP2U+KiN7yDb/AGday29KnFVoZDb3kKGVuaRvV1JY4xuT5YA8KysqnJv5CjjhHsif9mLjT/3KL5sn3VXi9KfFMIIiuoFBYtyi3UAE9cDoPixWVlUEeXPpS4ouUCT3UDgEEHsFBUjoQRuD5gg0s67rF5r2py6jqUgkuZcc7hQucAAbDyFZWVCH/9k="/>
          <p:cNvSpPr>
            <a:spLocks noChangeAspect="1" noChangeArrowheads="1"/>
          </p:cNvSpPr>
          <p:nvPr/>
        </p:nvSpPr>
        <p:spPr bwMode="auto">
          <a:xfrm>
            <a:off x="155575" y="-898525"/>
            <a:ext cx="2686050" cy="18859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" name="Picture 2" descr="http://www.imagenesgraciosas.name/covers/preview/chistes-buenos-yahoo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928670"/>
            <a:ext cx="5572164" cy="4786346"/>
          </a:xfrm>
          <a:prstGeom prst="rect">
            <a:avLst/>
          </a:prstGeom>
          <a:noFill/>
        </p:spPr>
      </p:pic>
      <p:pic>
        <p:nvPicPr>
          <p:cNvPr id="9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286908" cy="6857999"/>
          </a:xfrm>
          <a:prstGeom prst="rect">
            <a:avLst/>
          </a:prstGeom>
          <a:noFill/>
        </p:spPr>
      </p:pic>
      <p:pic>
        <p:nvPicPr>
          <p:cNvPr id="11" name="10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13" name="12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t2.gstatic.com/images?q=tbn:ANd9GcQ7Xt_MyuJbERkQYrHGV02JJBF9ujpnEugp-kfV3suTCKWLTQGkz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785794"/>
            <a:ext cx="5857916" cy="5000660"/>
          </a:xfrm>
          <a:prstGeom prst="rect">
            <a:avLst/>
          </a:prstGeom>
          <a:noFill/>
        </p:spPr>
      </p:pic>
      <p:pic>
        <p:nvPicPr>
          <p:cNvPr id="3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286908" cy="6857999"/>
          </a:xfrm>
          <a:prstGeom prst="rect">
            <a:avLst/>
          </a:prstGeom>
          <a:noFill/>
        </p:spPr>
      </p:pic>
      <p:pic>
        <p:nvPicPr>
          <p:cNvPr id="5" name="4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7" name="6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Desconectado </a:t>
            </a:r>
            <a:endParaRPr kumimoji="0" lang="es-E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2288 Posts</a:t>
            </a:r>
            <a:r>
              <a:rPr kumimoji="0" lang="es-E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/>
            </a:r>
            <a:br>
              <a:rPr kumimoji="0" lang="es-E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R</a:t>
            </a:r>
            <a:r>
              <a:rPr kumimoji="0" lang="es-ES" sz="1800" b="1" i="0" u="none" strike="noStrike" cap="none" normalizeH="0" baseline="0" smtClean="0" bmk="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e: Chistes gráficos.</a:t>
            </a:r>
            <a:r>
              <a:rPr kumimoji="0" lang="es-ES" sz="1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(</a:t>
            </a:r>
            <a:r>
              <a:rPr kumimoji="0" lang="es-ES" sz="1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  <a:hlinkClick r:id="rId2"/>
              </a:rPr>
              <a:t>#130130</a:t>
            </a:r>
            <a:r>
              <a:rPr kumimoji="0" lang="es-ES" sz="1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)</a:t>
            </a:r>
            <a:r>
              <a:rPr kumimoji="0" lang="es-E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</a:t>
            </a:r>
            <a:r>
              <a:rPr kumimoji="0" lang="es-ES" sz="1700" b="0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el 19-01-2011 a las 21:16:31</a:t>
            </a:r>
            <a:r>
              <a:rPr kumimoji="0" lang="es-E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</a:t>
            </a: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 </a:t>
            </a:r>
            <a:r>
              <a:rPr kumimoji="0" lang="es-ES" sz="20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 </a:t>
            </a:r>
            <a:r>
              <a:rPr kumimoji="0" lang="es-E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                                                             </a:t>
            </a:r>
          </a:p>
        </p:txBody>
      </p:sp>
      <p:pic>
        <p:nvPicPr>
          <p:cNvPr id="5" name="Picture 14" descr="http://www.elistas.net/cgi-bin/eGruposDMime.cgi?K9D9K9Q8L8xumopxCkojy-qChXVQXQCwuhrCuwymqCXTSbfb7"/>
          <p:cNvPicPr>
            <a:picLocks noChangeAspect="1" noChangeArrowheads="1"/>
          </p:cNvPicPr>
          <p:nvPr/>
        </p:nvPicPr>
        <p:blipFill>
          <a:blip r:embed="rId3"/>
          <a:srcRect l="2305" t="4323" r="1639" b="4898"/>
          <a:stretch>
            <a:fillRect/>
          </a:stretch>
        </p:blipFill>
        <p:spPr bwMode="auto">
          <a:xfrm>
            <a:off x="1500166" y="857232"/>
            <a:ext cx="6215106" cy="4857784"/>
          </a:xfrm>
          <a:prstGeom prst="rect">
            <a:avLst/>
          </a:prstGeom>
          <a:noFill/>
        </p:spPr>
      </p:pic>
      <p:pic>
        <p:nvPicPr>
          <p:cNvPr id="4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286908" cy="6857999"/>
          </a:xfrm>
          <a:prstGeom prst="rect">
            <a:avLst/>
          </a:prstGeom>
          <a:noFill/>
        </p:spPr>
      </p:pic>
      <p:pic>
        <p:nvPicPr>
          <p:cNvPr id="6" name="5 Imagen" descr="gif-animado-10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8" name="7 Imagen" descr="gif-animado-10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imagenesgraciosas.name/covers/preview/chistes-buenos-y-graciosos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857232"/>
            <a:ext cx="5715040" cy="5214974"/>
          </a:xfrm>
          <a:prstGeom prst="rect">
            <a:avLst/>
          </a:prstGeom>
          <a:noFill/>
        </p:spPr>
      </p:pic>
      <p:pic>
        <p:nvPicPr>
          <p:cNvPr id="3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286908" cy="6857999"/>
          </a:xfrm>
          <a:prstGeom prst="rect">
            <a:avLst/>
          </a:prstGeom>
          <a:noFill/>
        </p:spPr>
      </p:pic>
      <p:pic>
        <p:nvPicPr>
          <p:cNvPr id="5" name="4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7" name="6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megachistes.com/fotos/chistes/191365678598-Chistes-gracios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714356"/>
            <a:ext cx="5643602" cy="5072098"/>
          </a:xfrm>
          <a:prstGeom prst="rect">
            <a:avLst/>
          </a:prstGeom>
          <a:noFill/>
        </p:spPr>
      </p:pic>
      <p:pic>
        <p:nvPicPr>
          <p:cNvPr id="3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pic>
        <p:nvPicPr>
          <p:cNvPr id="5" name="4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7" name="6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oi45.tinypic.com/2nvcp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928670"/>
            <a:ext cx="5929354" cy="4857784"/>
          </a:xfrm>
          <a:prstGeom prst="rect">
            <a:avLst/>
          </a:prstGeom>
          <a:noFill/>
        </p:spPr>
      </p:pic>
      <p:pic>
        <p:nvPicPr>
          <p:cNvPr id="3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pic>
        <p:nvPicPr>
          <p:cNvPr id="5" name="4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7" name="6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frasesweb.com/fraseimagen/frases_con_imagen_frasesweb.com-01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857232"/>
            <a:ext cx="5643602" cy="4786346"/>
          </a:xfrm>
          <a:prstGeom prst="rect">
            <a:avLst/>
          </a:prstGeom>
          <a:noFill/>
        </p:spPr>
      </p:pic>
      <p:pic>
        <p:nvPicPr>
          <p:cNvPr id="3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pic>
        <p:nvPicPr>
          <p:cNvPr id="5" name="4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7" name="6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fbcdn-sphotos-e-a.akamaihd.net/hphotos-ak-ash3/532217_466792356730186_758514475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928670"/>
            <a:ext cx="6143668" cy="4714908"/>
          </a:xfrm>
          <a:prstGeom prst="rect">
            <a:avLst/>
          </a:prstGeom>
          <a:noFill/>
        </p:spPr>
      </p:pic>
      <p:pic>
        <p:nvPicPr>
          <p:cNvPr id="3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pic>
        <p:nvPicPr>
          <p:cNvPr id="5" name="4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7" name="6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41.tinypic.com/5tr1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785794"/>
            <a:ext cx="5715040" cy="5072098"/>
          </a:xfrm>
          <a:prstGeom prst="rect">
            <a:avLst/>
          </a:prstGeom>
          <a:noFill/>
        </p:spPr>
      </p:pic>
      <p:pic>
        <p:nvPicPr>
          <p:cNvPr id="3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pic>
        <p:nvPicPr>
          <p:cNvPr id="5" name="4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7" name="6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fbcdn-sphotos-c-a.akamaihd.net/hphotos-ak-ash3/p480x480/601133_610061369008368_55506839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642918"/>
            <a:ext cx="5500726" cy="5072098"/>
          </a:xfrm>
          <a:prstGeom prst="rect">
            <a:avLst/>
          </a:prstGeom>
          <a:noFill/>
        </p:spPr>
      </p:pic>
      <p:pic>
        <p:nvPicPr>
          <p:cNvPr id="3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4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7" name="6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chistesdiarios.files.wordpress.com/2010/07/encantador-serpien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928670"/>
            <a:ext cx="5786478" cy="4857784"/>
          </a:xfrm>
          <a:prstGeom prst="rect">
            <a:avLst/>
          </a:prstGeom>
          <a:noFill/>
        </p:spPr>
      </p:pic>
      <p:pic>
        <p:nvPicPr>
          <p:cNvPr id="3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4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7" name="6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sphotos-g.ak.fbcdn.net/hphotos-ak-frc1/s480x480/301590_304729336321497_92234690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785794"/>
            <a:ext cx="5572164" cy="5214974"/>
          </a:xfrm>
          <a:prstGeom prst="rect">
            <a:avLst/>
          </a:prstGeom>
          <a:noFill/>
        </p:spPr>
      </p:pic>
      <p:pic>
        <p:nvPicPr>
          <p:cNvPr id="3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4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7" name="6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2286000" y="1012954"/>
            <a:ext cx="4572000" cy="483209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s-ES" b="1" dirty="0" smtClean="0">
                <a:latin typeface="Comic Sans MS" pitchFamily="66" charset="0"/>
                <a:cs typeface="Arial" pitchFamily="34" charset="0"/>
              </a:rPr>
              <a:t>Una mujer entra en una farmacia y le dice al farmacéutico:</a:t>
            </a:r>
            <a:br>
              <a:rPr lang="es-ES" b="1" dirty="0" smtClean="0">
                <a:latin typeface="Comic Sans MS" pitchFamily="66" charset="0"/>
                <a:cs typeface="Arial" pitchFamily="34" charset="0"/>
              </a:rPr>
            </a:br>
            <a:r>
              <a:rPr lang="es-ES" b="1" dirty="0" smtClean="0">
                <a:latin typeface="Comic Sans MS" pitchFamily="66" charset="0"/>
                <a:cs typeface="Arial" pitchFamily="34" charset="0"/>
              </a:rPr>
              <a:t>Por favor, quisiera comprar arsénico.</a:t>
            </a:r>
            <a:br>
              <a:rPr lang="es-ES" b="1" dirty="0" smtClean="0">
                <a:latin typeface="Comic Sans MS" pitchFamily="66" charset="0"/>
                <a:cs typeface="Arial" pitchFamily="34" charset="0"/>
              </a:rPr>
            </a:br>
            <a:r>
              <a:rPr lang="es-ES" b="1" dirty="0" smtClean="0">
                <a:latin typeface="Comic Sans MS" pitchFamily="66" charset="0"/>
                <a:cs typeface="Arial" pitchFamily="34" charset="0"/>
              </a:rPr>
              <a:t>Dado que el </a:t>
            </a:r>
            <a:r>
              <a:rPr lang="es-ES" b="1" dirty="0" err="1" smtClean="0">
                <a:latin typeface="Comic Sans MS" pitchFamily="66" charset="0"/>
                <a:cs typeface="Arial" pitchFamily="34" charset="0"/>
              </a:rPr>
              <a:t>arsenico</a:t>
            </a:r>
            <a:r>
              <a:rPr lang="es-ES" b="1" dirty="0" smtClean="0">
                <a:latin typeface="Comic Sans MS" pitchFamily="66" charset="0"/>
                <a:cs typeface="Arial" pitchFamily="34" charset="0"/>
              </a:rPr>
              <a:t> es muy venenoso, el farmacéutico quiso saber más antes de proporcionarle la sustancia.</a:t>
            </a:r>
            <a:br>
              <a:rPr lang="es-ES" b="1" dirty="0" smtClean="0">
                <a:latin typeface="Comic Sans MS" pitchFamily="66" charset="0"/>
                <a:cs typeface="Arial" pitchFamily="34" charset="0"/>
              </a:rPr>
            </a:br>
            <a:r>
              <a:rPr lang="es-ES" b="1" dirty="0" smtClean="0">
                <a:latin typeface="Comic Sans MS" pitchFamily="66" charset="0"/>
                <a:cs typeface="Arial" pitchFamily="34" charset="0"/>
              </a:rPr>
              <a:t>¿ Y para qué querría comprar el </a:t>
            </a:r>
            <a:r>
              <a:rPr lang="es-ES" b="1" dirty="0" err="1" smtClean="0">
                <a:latin typeface="Comic Sans MS" pitchFamily="66" charset="0"/>
                <a:cs typeface="Arial" pitchFamily="34" charset="0"/>
              </a:rPr>
              <a:t>arsenico</a:t>
            </a:r>
            <a:r>
              <a:rPr lang="es-ES" b="1" dirty="0" smtClean="0">
                <a:latin typeface="Comic Sans MS" pitchFamily="66" charset="0"/>
                <a:cs typeface="Arial" pitchFamily="34" charset="0"/>
              </a:rPr>
              <a:t> la señora?</a:t>
            </a:r>
            <a:br>
              <a:rPr lang="es-ES" b="1" dirty="0" smtClean="0">
                <a:latin typeface="Comic Sans MS" pitchFamily="66" charset="0"/>
                <a:cs typeface="Arial" pitchFamily="34" charset="0"/>
              </a:rPr>
            </a:br>
            <a:r>
              <a:rPr lang="es-ES" b="1" dirty="0" smtClean="0">
                <a:latin typeface="Comic Sans MS" pitchFamily="66" charset="0"/>
                <a:cs typeface="Arial" pitchFamily="34" charset="0"/>
              </a:rPr>
              <a:t>Para matar a mi marido.</a:t>
            </a:r>
            <a:br>
              <a:rPr lang="es-ES" b="1" dirty="0" smtClean="0">
                <a:latin typeface="Comic Sans MS" pitchFamily="66" charset="0"/>
                <a:cs typeface="Arial" pitchFamily="34" charset="0"/>
              </a:rPr>
            </a:br>
            <a:r>
              <a:rPr lang="es-ES" b="1" dirty="0" smtClean="0">
                <a:latin typeface="Comic Sans MS" pitchFamily="66" charset="0"/>
                <a:cs typeface="Arial" pitchFamily="34" charset="0"/>
              </a:rPr>
              <a:t>¡ Ah caray ! Pues lamentablemente para ese fin no puedo vendérselo.</a:t>
            </a:r>
            <a:br>
              <a:rPr lang="es-ES" b="1" dirty="0" smtClean="0">
                <a:latin typeface="Comic Sans MS" pitchFamily="66" charset="0"/>
                <a:cs typeface="Arial" pitchFamily="34" charset="0"/>
              </a:rPr>
            </a:br>
            <a:r>
              <a:rPr lang="es-ES" b="1" dirty="0" smtClean="0">
                <a:latin typeface="Comic Sans MS" pitchFamily="66" charset="0"/>
                <a:cs typeface="Arial" pitchFamily="34" charset="0"/>
              </a:rPr>
              <a:t>La mujer, sin decir palabra, abre el bolso y saca una fotografía del marido follando con la mujer del farmacéutico ......</a:t>
            </a:r>
            <a:br>
              <a:rPr lang="es-ES" b="1" dirty="0" smtClean="0">
                <a:latin typeface="Comic Sans MS" pitchFamily="66" charset="0"/>
                <a:cs typeface="Arial" pitchFamily="34" charset="0"/>
              </a:rPr>
            </a:br>
            <a:r>
              <a:rPr lang="es-ES" b="1" dirty="0" smtClean="0">
                <a:latin typeface="Comic Sans MS" pitchFamily="66" charset="0"/>
                <a:cs typeface="Arial" pitchFamily="34" charset="0"/>
              </a:rPr>
              <a:t>¡ Mil disculpas ! - Dice el farmacéutico - No sabía que traía receta ....</a:t>
            </a:r>
            <a:r>
              <a:rPr lang="es-ES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2000" b="1" dirty="0" smtClean="0">
                <a:latin typeface="Arial" pitchFamily="34" charset="0"/>
                <a:cs typeface="Arial" pitchFamily="34" charset="0"/>
              </a:rPr>
              <a:t>  </a:t>
            </a:r>
            <a:endParaRPr lang="es-ES" sz="4000" b="1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4 Imagen" descr="gif-animado-10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7" name="6 Imagen" descr="gif-animado-10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illiweb.com/fa/empt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8" y="-1243013"/>
            <a:ext cx="9525" cy="9525"/>
          </a:xfrm>
          <a:prstGeom prst="rect">
            <a:avLst/>
          </a:prstGeom>
          <a:noFill/>
        </p:spPr>
      </p:pic>
      <p:pic>
        <p:nvPicPr>
          <p:cNvPr id="37891" name="Picture 3" descr="Mensaj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" y="-998538"/>
            <a:ext cx="9525" cy="9525"/>
          </a:xfrm>
          <a:prstGeom prst="rect">
            <a:avLst/>
          </a:prstGeom>
          <a:noFill/>
        </p:spPr>
      </p:pic>
      <p:pic>
        <p:nvPicPr>
          <p:cNvPr id="7" name="Picture 2" descr="http://www.nocturnar.com/imagenes/imagenes-de-chistes-para-facebook-chistes-para-facebook-2013-6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2" y="928670"/>
            <a:ext cx="5715000" cy="4786346"/>
          </a:xfrm>
          <a:prstGeom prst="rect">
            <a:avLst/>
          </a:prstGeom>
          <a:noFill/>
        </p:spPr>
      </p:pic>
      <p:pic>
        <p:nvPicPr>
          <p:cNvPr id="6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7 Imagen" descr="gif-animado-10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10" name="9 Imagen" descr="gif-animado-10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chistes-buenos.org/wp-content/uploads/2013/06/65321_445921725468990_58591453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928670"/>
            <a:ext cx="5000660" cy="4786346"/>
          </a:xfrm>
          <a:prstGeom prst="rect">
            <a:avLst/>
          </a:prstGeom>
          <a:noFill/>
        </p:spPr>
      </p:pic>
      <p:pic>
        <p:nvPicPr>
          <p:cNvPr id="3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4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7" name="6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fbcdn-sphotos-c-a.akamaihd.net/hphotos-ak-ash3/600422_497598926929050_72415566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1000108"/>
            <a:ext cx="5715000" cy="4762500"/>
          </a:xfrm>
          <a:prstGeom prst="rect">
            <a:avLst/>
          </a:prstGeom>
          <a:noFill/>
        </p:spPr>
      </p:pic>
      <p:pic>
        <p:nvPicPr>
          <p:cNvPr id="3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4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7" name="6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cristoferdelatorre.com/imagenesfacebook/imagenes/chiste-viejito-en-el-medic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928670"/>
            <a:ext cx="5715000" cy="5143536"/>
          </a:xfrm>
          <a:prstGeom prst="rect">
            <a:avLst/>
          </a:prstGeom>
          <a:noFill/>
        </p:spPr>
      </p:pic>
      <p:pic>
        <p:nvPicPr>
          <p:cNvPr id="2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3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6" name="5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photos-h.ak.fbcdn.net/hphotos-ak-snc6/377629_618984231450001_171469615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928670"/>
            <a:ext cx="5572164" cy="4857784"/>
          </a:xfrm>
          <a:prstGeom prst="rect">
            <a:avLst/>
          </a:prstGeom>
          <a:noFill/>
        </p:spPr>
      </p:pic>
      <p:pic>
        <p:nvPicPr>
          <p:cNvPr id="3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4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7" name="6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lh4.ggpht.com/_o9BLyKHDLd8/TEanzHQNyPI/AAAAAAAABUk/zLsepEg85LM/curanervioso_thumb1.gif?imgmax=8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714356"/>
            <a:ext cx="5643602" cy="5072098"/>
          </a:xfrm>
          <a:prstGeom prst="rect">
            <a:avLst/>
          </a:prstGeom>
          <a:noFill/>
        </p:spPr>
      </p:pic>
      <p:pic>
        <p:nvPicPr>
          <p:cNvPr id="3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4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7" name="6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api.ning.com/files/MXhKx*dPq1e2*x8hmhkYh8*zPwV4TF7Ns5vF8lvkMDm7*RB0sck4rG-qmp12avN*XqHZUAA1xAh*U5aU854mDxfwACn5wBFZ/jajajabettyboohpeleonagordajajajafac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928670"/>
            <a:ext cx="6000792" cy="5214974"/>
          </a:xfrm>
          <a:prstGeom prst="rect">
            <a:avLst/>
          </a:prstGeom>
          <a:noFill/>
        </p:spPr>
      </p:pic>
      <p:pic>
        <p:nvPicPr>
          <p:cNvPr id="3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5" name="4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7" name="6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2.bp.blogspot.com/-LtVu7N3VMeI/Uc0OzVPi1pI/AAAAAAAANg4/d1N-01W2fbc/s673/20984_500714316654457_1489803021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857232"/>
            <a:ext cx="6023848" cy="5567360"/>
          </a:xfrm>
          <a:prstGeom prst="rect">
            <a:avLst/>
          </a:prstGeom>
          <a:noFill/>
        </p:spPr>
      </p:pic>
      <p:pic>
        <p:nvPicPr>
          <p:cNvPr id="3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4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7" name="6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posteados.com/wp-content/uploads/2013/04/graficos-dibujos-humor-risas-graciosos-chistes-buenos-del-dia-divertidos-facebook-tiras-comicas-reir-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785794"/>
            <a:ext cx="5572164" cy="5072098"/>
          </a:xfrm>
          <a:prstGeom prst="rect">
            <a:avLst/>
          </a:prstGeom>
          <a:noFill/>
        </p:spPr>
      </p:pic>
      <p:pic>
        <p:nvPicPr>
          <p:cNvPr id="3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5" name="4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7" name="6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api.ning.com/files/Fnz6Jcu6TqLqqT8NLrbO1gUdYiYBY*Nzz9X7afbM4V*jw*KCQCPG8063U7ED2IYfLPU7wCoMJvM29mXi4Z*fk4tHIV379Bir/perros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714480" y="714356"/>
            <a:ext cx="5857916" cy="4929222"/>
          </a:xfrm>
          <a:prstGeom prst="rect">
            <a:avLst/>
          </a:prstGeom>
          <a:noFill/>
        </p:spPr>
      </p:pic>
      <p:pic>
        <p:nvPicPr>
          <p:cNvPr id="3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5" name="4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7" name="6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p1.trrsf.com/image/fget/cf/619/464/images.terra.com/2012/12/22/chiste01.jpg"/>
          <p:cNvPicPr>
            <a:picLocks noChangeAspect="1" noChangeArrowheads="1"/>
          </p:cNvPicPr>
          <p:nvPr/>
        </p:nvPicPr>
        <p:blipFill>
          <a:blip r:embed="rId2"/>
          <a:srcRect t="1616" b="4633"/>
          <a:stretch>
            <a:fillRect/>
          </a:stretch>
        </p:blipFill>
        <p:spPr bwMode="auto">
          <a:xfrm>
            <a:off x="1643042" y="1000108"/>
            <a:ext cx="5895975" cy="4929222"/>
          </a:xfrm>
          <a:prstGeom prst="rect">
            <a:avLst/>
          </a:prstGeom>
          <a:noFill/>
        </p:spPr>
      </p:pic>
      <p:pic>
        <p:nvPicPr>
          <p:cNvPr id="3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5" name="4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7" name="6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scontent-b-lhr.xx.fbcdn.net/hphotos-ash3/941956_505267509538380_89073966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1000108"/>
            <a:ext cx="5786478" cy="4857784"/>
          </a:xfrm>
          <a:prstGeom prst="rect">
            <a:avLst/>
          </a:prstGeom>
          <a:noFill/>
        </p:spPr>
      </p:pic>
      <p:pic>
        <p:nvPicPr>
          <p:cNvPr id="3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5" name="4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7" name="6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fbcdn-sphotos-d-a.akamaihd.net/hphotos-ak-frc3/p480x480/419299_500227986708999_173580945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785794"/>
            <a:ext cx="6072230" cy="5072098"/>
          </a:xfrm>
          <a:prstGeom prst="rect">
            <a:avLst/>
          </a:prstGeom>
          <a:noFill/>
        </p:spPr>
      </p:pic>
      <p:pic>
        <p:nvPicPr>
          <p:cNvPr id="3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5" name="4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7" name="6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://4.bp.blogspot.com/-7uArbFsXDzw/UizmoPO2YAI/AAAAAAAABMA/9GKmd2649L0/s1600/69039_474749035931682_74719449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785794"/>
            <a:ext cx="5715040" cy="5286412"/>
          </a:xfrm>
          <a:prstGeom prst="rect">
            <a:avLst/>
          </a:prstGeom>
          <a:noFill/>
        </p:spPr>
      </p:pic>
      <p:pic>
        <p:nvPicPr>
          <p:cNvPr id="3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4" name="3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6" name="5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mundoamor.es/wp-content/uploads/2013/03/los-hombres-son-los-mejores-cocineros-del-mundo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000232" y="857232"/>
            <a:ext cx="5429288" cy="5214974"/>
          </a:xfrm>
          <a:prstGeom prst="rect">
            <a:avLst/>
          </a:prstGeom>
          <a:noFill/>
        </p:spPr>
      </p:pic>
      <p:pic>
        <p:nvPicPr>
          <p:cNvPr id="3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5" name="4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7" name="6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_3FLeK-NouM/UizlAl5sElI/AAAAAAAABJE/YFPjS83dl7Q/s1600/chistes-de-borrachost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785794"/>
            <a:ext cx="5857916" cy="4929222"/>
          </a:xfrm>
          <a:prstGeom prst="rect">
            <a:avLst/>
          </a:prstGeom>
          <a:noFill/>
        </p:spPr>
      </p:pic>
      <p:pic>
        <p:nvPicPr>
          <p:cNvPr id="3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5" name="4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7" name="6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O2E5wcmLs8Q/UizmoFSTDyI/AAAAAAAABME/X1COsRIlxfI/s1600/68569_514341201957183_1908782029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1000108"/>
            <a:ext cx="5786478" cy="4786346"/>
          </a:xfrm>
          <a:prstGeom prst="rect">
            <a:avLst/>
          </a:prstGeom>
          <a:noFill/>
        </p:spPr>
      </p:pic>
      <p:pic>
        <p:nvPicPr>
          <p:cNvPr id="2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3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6" name="5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2.bp.blogspot.com/-K1USRQc2g0Y/Uizk-3vuj8I/AAAAAAAABI8/r9Z1TlZ1ncY/s1600/chistes-de-borrachos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642918"/>
            <a:ext cx="5572164" cy="5143536"/>
          </a:xfrm>
          <a:prstGeom prst="rect">
            <a:avLst/>
          </a:prstGeom>
          <a:noFill/>
        </p:spPr>
      </p:pic>
      <p:pic>
        <p:nvPicPr>
          <p:cNvPr id="3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5" name="4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7" name="6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megachistes.com/fotos/chistes/741368125526-Chistes-de-faceboo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1071546"/>
            <a:ext cx="5429288" cy="4572032"/>
          </a:xfrm>
          <a:prstGeom prst="rect">
            <a:avLst/>
          </a:prstGeom>
          <a:noFill/>
        </p:spPr>
      </p:pic>
      <p:pic>
        <p:nvPicPr>
          <p:cNvPr id="3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5" name="4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7" name="6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imagenesgraciosasnuevas.com/wp-content/uploads/2013/03/Chistes-Muy-Buenos-en-Imagenes-2013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1214422"/>
            <a:ext cx="4762500" cy="4286280"/>
          </a:xfrm>
          <a:prstGeom prst="rect">
            <a:avLst/>
          </a:prstGeom>
          <a:noFill/>
        </p:spPr>
      </p:pic>
      <p:pic>
        <p:nvPicPr>
          <p:cNvPr id="2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4" name="3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6" name="5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megusta.name/covers/thumbs/Chistes-buenos-cortos-para-facebook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785794"/>
            <a:ext cx="5715040" cy="5143536"/>
          </a:xfrm>
          <a:prstGeom prst="rect">
            <a:avLst/>
          </a:prstGeom>
          <a:noFill/>
        </p:spPr>
      </p:pic>
      <p:pic>
        <p:nvPicPr>
          <p:cNvPr id="2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4" name="3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6" name="5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api.ning.com/files/swLlbX5ug5bTmdksyGV-hHUw77VUzJ0RPtMd7vfEmeOf3oGnQKrGFdcqJb-XgU0ftZJ8c1lXOCrzYYHcDfCRPszGRht4WJWj/chiste5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714480" y="1142984"/>
            <a:ext cx="5895973" cy="4360658"/>
          </a:xfrm>
          <a:prstGeom prst="rect">
            <a:avLst/>
          </a:prstGeom>
          <a:noFill/>
        </p:spPr>
      </p:pic>
      <p:pic>
        <p:nvPicPr>
          <p:cNvPr id="3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5" name="4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7" name="6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3.bp.blogspot.com/-1gaM-K-QDsc/Uizk8UyUj1I/AAAAAAAABI0/xDmAaqu3AJs/s1600/970619_601228463296753_1458873568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1000108"/>
            <a:ext cx="5572164" cy="4786346"/>
          </a:xfrm>
          <a:prstGeom prst="rect">
            <a:avLst/>
          </a:prstGeom>
          <a:noFill/>
        </p:spPr>
      </p:pic>
      <p:pic>
        <p:nvPicPr>
          <p:cNvPr id="3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4" name="3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7" name="6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cristoferdelatorre.com/imagenesfacebook/imagenes/chiste-de-parejas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714480" y="857232"/>
            <a:ext cx="6072230" cy="5143536"/>
          </a:xfrm>
          <a:prstGeom prst="rect">
            <a:avLst/>
          </a:prstGeom>
          <a:noFill/>
        </p:spPr>
      </p:pic>
      <p:pic>
        <p:nvPicPr>
          <p:cNvPr id="3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5" name="4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7" name="6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_TT4UR0rwJH8/TQSzpLnouUI/AAAAAAAAAhQ/Ulel_h0LJks/s1600/escanear0032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785918" y="1071546"/>
            <a:ext cx="6000792" cy="4857784"/>
          </a:xfrm>
          <a:prstGeom prst="rect">
            <a:avLst/>
          </a:prstGeom>
          <a:noFill/>
        </p:spPr>
      </p:pic>
      <p:pic>
        <p:nvPicPr>
          <p:cNvPr id="3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5" name="4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7" name="6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fbcdn-sphotos-d-a.akamaihd.net/hphotos-ak-ash3/933894_474253399322289_1697233732_n.jpg"/>
          <p:cNvPicPr>
            <a:picLocks noChangeAspect="1" noChangeArrowheads="1"/>
          </p:cNvPicPr>
          <p:nvPr/>
        </p:nvPicPr>
        <p:blipFill>
          <a:blip r:embed="rId2"/>
          <a:srcRect b="4225"/>
          <a:stretch>
            <a:fillRect/>
          </a:stretch>
        </p:blipFill>
        <p:spPr bwMode="auto">
          <a:xfrm>
            <a:off x="1785918" y="1000108"/>
            <a:ext cx="5786478" cy="4714908"/>
          </a:xfrm>
          <a:prstGeom prst="rect">
            <a:avLst/>
          </a:prstGeom>
          <a:noFill/>
        </p:spPr>
      </p:pic>
      <p:pic>
        <p:nvPicPr>
          <p:cNvPr id="3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5" name="4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7" name="6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frasesimagenes.net/covers/preview/chistes-para-facebook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785794"/>
            <a:ext cx="6143628" cy="5286412"/>
          </a:xfrm>
          <a:prstGeom prst="rect">
            <a:avLst/>
          </a:prstGeom>
          <a:noFill/>
        </p:spPr>
      </p:pic>
      <p:pic>
        <p:nvPicPr>
          <p:cNvPr id="3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5" name="4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7" name="6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imagenyamor.com/covers/preview/chistes-para-facebook-%20(10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857232"/>
            <a:ext cx="6000792" cy="5072098"/>
          </a:xfrm>
          <a:prstGeom prst="rect">
            <a:avLst/>
          </a:prstGeom>
          <a:noFill/>
        </p:spPr>
      </p:pic>
      <p:pic>
        <p:nvPicPr>
          <p:cNvPr id="3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5" name="4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14346" y="4286256"/>
            <a:ext cx="2479951" cy="231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57166"/>
            <a:ext cx="952500" cy="1143001"/>
          </a:xfrm>
          <a:prstGeom prst="rect">
            <a:avLst/>
          </a:prstGeom>
          <a:noFill/>
        </p:spPr>
      </p:pic>
      <p:pic>
        <p:nvPicPr>
          <p:cNvPr id="7" name="6 Imagen" descr="gif-animado-10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92677" y="214290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Picture 2" descr="http://i203.photobucket.com/albums/aa42/Star10397/sonrisa-2.gif?t=1189322294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gif-animado-10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285720" y="2857496"/>
            <a:ext cx="2250329" cy="2100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http://kari13.files.wordpress.com/2009/01/avatar-helen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428604"/>
            <a:ext cx="952500" cy="1143001"/>
          </a:xfrm>
          <a:prstGeom prst="rect">
            <a:avLst/>
          </a:prstGeom>
          <a:noFill/>
        </p:spPr>
      </p:pic>
      <p:pic>
        <p:nvPicPr>
          <p:cNvPr id="5" name="4 Imagen" descr="gif-animado-10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3702" y="2500306"/>
            <a:ext cx="2051323" cy="1914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3 Marcador de contenido" descr="12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714480" y="928670"/>
            <a:ext cx="6000792" cy="4857784"/>
          </a:xfrm>
          <a:prstGeom prst="rect">
            <a:avLst/>
          </a:prstGeom>
        </p:spPr>
      </p:pic>
      <p:pic>
        <p:nvPicPr>
          <p:cNvPr id="4" name="Picture 2" descr="http://1.bp.blogspot.com/-88qp6rIXmos/UCpBFZH3a6I/AAAAAAAAEWs/sTbvE2jZr6Q/s1600/marcos-ninos+(3)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5" name="Picture 12" descr="http://www.gifs-animados.es/nombre-imagenes/h/helen/gifs-animados-helen-441531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3504" y="5500702"/>
            <a:ext cx="1752600" cy="1028701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5357818" y="1071546"/>
            <a:ext cx="2286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Imágenes : Internet </a:t>
            </a:r>
            <a:endParaRPr lang="es-ES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572132" y="1714488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Diseño : Helen</a:t>
            </a:r>
            <a:endParaRPr lang="es-ES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email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ersonaliza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ersonaliza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</TotalTime>
  <Words>89</Words>
  <Application>Microsoft Office PowerPoint</Application>
  <PresentationFormat>Presentación en pantalla (4:3)</PresentationFormat>
  <Paragraphs>37</Paragraphs>
  <Slides>55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diapositiva</vt:lpstr>
      </vt:variant>
      <vt:variant>
        <vt:i4>55</vt:i4>
      </vt:variant>
    </vt:vector>
  </HeadingPairs>
  <TitlesOfParts>
    <vt:vector size="59" baseType="lpstr">
      <vt:lpstr>Tema de Office</vt:lpstr>
      <vt:lpstr>1_Diseño personalizado</vt:lpstr>
      <vt:lpstr>Diseño personalizado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Chistes Cortos 2</dc:title>
  <dc:creator>Helen-Bruji</dc:creator>
  <cp:lastModifiedBy>Eleni</cp:lastModifiedBy>
  <cp:revision>33</cp:revision>
  <dcterms:created xsi:type="dcterms:W3CDTF">2013-11-06T23:51:20Z</dcterms:created>
  <dcterms:modified xsi:type="dcterms:W3CDTF">2013-11-08T18:48:19Z</dcterms:modified>
  <cp:category>graciosos</cp:category>
  <cp:contentStatus>Final</cp:contentStatus>
</cp:coreProperties>
</file>