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57"/>
  </p:notesMasterIdLst>
  <p:sldIdLst>
    <p:sldId id="341" r:id="rId3"/>
    <p:sldId id="342" r:id="rId4"/>
    <p:sldId id="343" r:id="rId5"/>
    <p:sldId id="344" r:id="rId6"/>
    <p:sldId id="354" r:id="rId7"/>
    <p:sldId id="345" r:id="rId8"/>
    <p:sldId id="346" r:id="rId9"/>
    <p:sldId id="389" r:id="rId10"/>
    <p:sldId id="347" r:id="rId11"/>
    <p:sldId id="348" r:id="rId12"/>
    <p:sldId id="358" r:id="rId13"/>
    <p:sldId id="367" r:id="rId14"/>
    <p:sldId id="349" r:id="rId15"/>
    <p:sldId id="350" r:id="rId16"/>
    <p:sldId id="357" r:id="rId17"/>
    <p:sldId id="351" r:id="rId18"/>
    <p:sldId id="352" r:id="rId19"/>
    <p:sldId id="391" r:id="rId20"/>
    <p:sldId id="353" r:id="rId21"/>
    <p:sldId id="368" r:id="rId22"/>
    <p:sldId id="356" r:id="rId23"/>
    <p:sldId id="369" r:id="rId24"/>
    <p:sldId id="359" r:id="rId25"/>
    <p:sldId id="360" r:id="rId26"/>
    <p:sldId id="371" r:id="rId27"/>
    <p:sldId id="362" r:id="rId28"/>
    <p:sldId id="363" r:id="rId29"/>
    <p:sldId id="361" r:id="rId30"/>
    <p:sldId id="364" r:id="rId31"/>
    <p:sldId id="374" r:id="rId32"/>
    <p:sldId id="388" r:id="rId33"/>
    <p:sldId id="375" r:id="rId34"/>
    <p:sldId id="376" r:id="rId35"/>
    <p:sldId id="366" r:id="rId36"/>
    <p:sldId id="377" r:id="rId37"/>
    <p:sldId id="378" r:id="rId38"/>
    <p:sldId id="379" r:id="rId39"/>
    <p:sldId id="355" r:id="rId40"/>
    <p:sldId id="381" r:id="rId41"/>
    <p:sldId id="386" r:id="rId42"/>
    <p:sldId id="372" r:id="rId43"/>
    <p:sldId id="382" r:id="rId44"/>
    <p:sldId id="383" r:id="rId45"/>
    <p:sldId id="370" r:id="rId46"/>
    <p:sldId id="384" r:id="rId47"/>
    <p:sldId id="385" r:id="rId48"/>
    <p:sldId id="373" r:id="rId49"/>
    <p:sldId id="390" r:id="rId50"/>
    <p:sldId id="387" r:id="rId51"/>
    <p:sldId id="365" r:id="rId52"/>
    <p:sldId id="392" r:id="rId53"/>
    <p:sldId id="380" r:id="rId54"/>
    <p:sldId id="320" r:id="rId55"/>
    <p:sldId id="393" r:id="rId5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g+1XziOhyuokY9NqYh60A" hashData="SVUYCHrfmVHfp5QUDGHZMOY306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E27A97-5B43-4913-A695-9D9F149D1628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24/10/2016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advTm="10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8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0" y="5857896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0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3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728" y="1142984"/>
            <a:ext cx="6404787" cy="414340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CHISTES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CORTOS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/>
    <p:sndAc>
      <p:stSnd loop="1">
        <p:snd r:embed="rId2" name="Limosna de amores 2,3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57290" y="1142984"/>
            <a:ext cx="685804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Los chistes cortos son el mejor remedio para arrancar una sonrisa y mejorar el semblante. Es que con su humor directo, incisivo, con sorpresa y creatividad suelen ser un bálsamo para los problemas diarios y un buen aliciente para mirar la vida y el día a día con optimismo.</a:t>
            </a:r>
          </a:p>
          <a:p>
            <a:r>
              <a:rPr lang="es-ES" sz="2400" b="1" dirty="0" smtClean="0">
                <a:latin typeface="Agency FB" pitchFamily="34" charset="0"/>
              </a:rPr>
              <a:t>A todos nos gusta muchos contar chistes, sobre todo a los amigos, en el trabajo y en familia. Hay algunos también que repiten una y otra vez el mismo chiste porque les hace gracia, llegando incluso, los más imaginativos especialmente, a inventar sus chistes propios.</a:t>
            </a:r>
          </a:p>
          <a:p>
            <a:r>
              <a:rPr lang="es-ES" sz="2400" b="1" dirty="0" smtClean="0">
                <a:latin typeface="Agency FB" pitchFamily="34" charset="0"/>
              </a:rPr>
              <a:t>Es por eso que te propongo una selección de los mejores chistes cortos que circulan en la red para que pases un rato divertido haciendo reír a la familia y los amigos.</a:t>
            </a:r>
            <a:endParaRPr lang="es-ES" sz="2400" b="1" dirty="0">
              <a:latin typeface="Agency FB" pitchFamily="34" charset="0"/>
            </a:endParaRPr>
          </a:p>
        </p:txBody>
      </p:sp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lum bright="-11000" contrast="96000"/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6134114"/>
            <a:ext cx="885874" cy="723886"/>
          </a:xfrm>
          <a:prstGeom prst="rect">
            <a:avLst/>
          </a:prstGeom>
          <a:noFill/>
        </p:spPr>
      </p:pic>
    </p:spTree>
  </p:cSld>
  <p:clrMapOvr>
    <a:masterClrMapping/>
  </p:clrMapOvr>
  <p:transition advTm="4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chiste corto 21"/>
          <p:cNvPicPr>
            <a:picLocks noChangeAspect="1" noChangeArrowheads="1"/>
          </p:cNvPicPr>
          <p:nvPr/>
        </p:nvPicPr>
        <p:blipFill>
          <a:blip r:embed="rId3"/>
          <a:srcRect b="7065"/>
          <a:stretch>
            <a:fillRect/>
          </a:stretch>
        </p:blipFill>
        <p:spPr bwMode="auto">
          <a:xfrm>
            <a:off x="928662" y="642918"/>
            <a:ext cx="7358114" cy="5506946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8" name="Picture 2" descr="chiste corto 22"/>
          <p:cNvPicPr>
            <a:picLocks noChangeAspect="1" noChangeArrowheads="1"/>
          </p:cNvPicPr>
          <p:nvPr/>
        </p:nvPicPr>
        <p:blipFill>
          <a:blip r:embed="rId3"/>
          <a:srcRect b="6796"/>
          <a:stretch>
            <a:fillRect/>
          </a:stretch>
        </p:blipFill>
        <p:spPr bwMode="auto">
          <a:xfrm>
            <a:off x="500035" y="357166"/>
            <a:ext cx="8143932" cy="592283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histe-infieles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5" y="571480"/>
            <a:ext cx="7981519" cy="542928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histe corto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9" y="785794"/>
            <a:ext cx="6798710" cy="521497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histe corto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000108"/>
            <a:ext cx="7723530" cy="500066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fotochiste.com/wp-content/uploads/2013/05/chistes-doctor-cuanto-me-queda-245x1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7876040" cy="578647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chiste corto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3" y="928670"/>
            <a:ext cx="8231699" cy="535785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2" name="Picture 2" descr="chiste corto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642918"/>
            <a:ext cx="7860729" cy="564360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chiste-infieles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7" y="214290"/>
            <a:ext cx="6212441" cy="650083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  <p:sndAc>
      <p:stSnd>
        <p:snd r:embed="rId2" name="ernesto cortazar - dying of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ortografia 4"/>
          <p:cNvPicPr>
            <a:picLocks noChangeAspect="1" noChangeArrowheads="1"/>
          </p:cNvPicPr>
          <p:nvPr/>
        </p:nvPicPr>
        <p:blipFill>
          <a:blip r:embed="rId2"/>
          <a:srcRect b="24858"/>
          <a:stretch>
            <a:fillRect/>
          </a:stretch>
        </p:blipFill>
        <p:spPr bwMode="auto">
          <a:xfrm>
            <a:off x="1" y="0"/>
            <a:ext cx="912668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histe corto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3" y="785794"/>
            <a:ext cx="7865303" cy="5143536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histe corto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14290"/>
            <a:ext cx="8171655" cy="2714668"/>
          </a:xfrm>
          <a:prstGeom prst="rect">
            <a:avLst/>
          </a:prstGeom>
          <a:noFill/>
        </p:spPr>
      </p:pic>
      <p:pic>
        <p:nvPicPr>
          <p:cNvPr id="3" name="Picture 2" descr="chiste corto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286124"/>
            <a:ext cx="8143932" cy="3396958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2" name="Picture 2" descr="chiste-infieles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00043"/>
            <a:ext cx="7929618" cy="5799941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histe corto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642919"/>
            <a:ext cx="8072494" cy="5694369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histe corto 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42918"/>
            <a:ext cx="8426870" cy="550072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38" name="Picture 2" descr="http://cdn7.staztic.com/app/a/3732/3732070/imgenes-de-humor-graciosas-1-3-s-307x5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735" y="357166"/>
            <a:ext cx="8226845" cy="5943347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histe corto 19"/>
          <p:cNvPicPr>
            <a:picLocks noChangeAspect="1" noChangeArrowheads="1"/>
          </p:cNvPicPr>
          <p:nvPr/>
        </p:nvPicPr>
        <p:blipFill>
          <a:blip r:embed="rId3"/>
          <a:srcRect b="5747"/>
          <a:stretch>
            <a:fillRect/>
          </a:stretch>
        </p:blipFill>
        <p:spPr bwMode="auto">
          <a:xfrm>
            <a:off x="1285852" y="428604"/>
            <a:ext cx="6858048" cy="585791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ortografia 5"/>
          <p:cNvPicPr>
            <a:picLocks noChangeAspect="1" noChangeArrowheads="1"/>
          </p:cNvPicPr>
          <p:nvPr/>
        </p:nvPicPr>
        <p:blipFill>
          <a:blip r:embed="rId2"/>
          <a:srcRect b="31429"/>
          <a:stretch>
            <a:fillRect/>
          </a:stretch>
        </p:blipFill>
        <p:spPr bwMode="auto">
          <a:xfrm>
            <a:off x="1" y="0"/>
            <a:ext cx="916784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8" name="Picture 2" descr="chiste-infieles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9" y="571480"/>
            <a:ext cx="8255055" cy="571504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ortografia 6"/>
          <p:cNvPicPr>
            <a:picLocks noChangeAspect="1" noChangeArrowheads="1"/>
          </p:cNvPicPr>
          <p:nvPr/>
        </p:nvPicPr>
        <p:blipFill>
          <a:blip r:embed="rId2"/>
          <a:srcRect b="35150"/>
          <a:stretch>
            <a:fillRect/>
          </a:stretch>
        </p:blipFill>
        <p:spPr bwMode="auto">
          <a:xfrm>
            <a:off x="-1" y="-142900"/>
            <a:ext cx="9286909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chiste-infieles 7"/>
          <p:cNvPicPr>
            <a:picLocks noChangeAspect="1" noChangeArrowheads="1"/>
          </p:cNvPicPr>
          <p:nvPr/>
        </p:nvPicPr>
        <p:blipFill>
          <a:blip r:embed="rId3"/>
          <a:srcRect b="5726"/>
          <a:stretch>
            <a:fillRect/>
          </a:stretch>
        </p:blipFill>
        <p:spPr bwMode="auto">
          <a:xfrm>
            <a:off x="2143108" y="214290"/>
            <a:ext cx="4953000" cy="642939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4" name="Picture 2" descr="chiste-infieles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480"/>
            <a:ext cx="7853077" cy="557216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ortografia 8"/>
          <p:cNvPicPr>
            <a:picLocks noChangeAspect="1" noChangeArrowheads="1"/>
          </p:cNvPicPr>
          <p:nvPr/>
        </p:nvPicPr>
        <p:blipFill>
          <a:blip r:embed="rId2"/>
          <a:srcRect b="26807"/>
          <a:stretch>
            <a:fillRect/>
          </a:stretch>
        </p:blipFill>
        <p:spPr bwMode="auto">
          <a:xfrm>
            <a:off x="0" y="0"/>
            <a:ext cx="915702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2" name="Picture 2" descr="chiste-infieles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5" y="500042"/>
            <a:ext cx="7918338" cy="578647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histe corto 21"/>
          <p:cNvPicPr>
            <a:picLocks noChangeAspect="1" noChangeArrowheads="1"/>
          </p:cNvPicPr>
          <p:nvPr/>
        </p:nvPicPr>
        <p:blipFill>
          <a:blip r:embed="rId4"/>
          <a:srcRect b="7065"/>
          <a:stretch>
            <a:fillRect/>
          </a:stretch>
        </p:blipFill>
        <p:spPr bwMode="auto">
          <a:xfrm>
            <a:off x="571472" y="357166"/>
            <a:ext cx="7929618" cy="6072206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4818" name="Picture 2" descr="chiste-infieles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5" y="428604"/>
            <a:ext cx="7215238" cy="590083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ortografia 1"/>
          <p:cNvPicPr>
            <a:picLocks noChangeAspect="1" noChangeArrowheads="1"/>
          </p:cNvPicPr>
          <p:nvPr/>
        </p:nvPicPr>
        <p:blipFill>
          <a:blip r:embed="rId2"/>
          <a:srcRect b="20539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7106" name="Picture 2" descr="http://fraseslocas.com/wp-content/uploads/2015/06/chistes-cortos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857232"/>
            <a:ext cx="7715304" cy="521497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http://www.fotochiste.com/wp-content/uploads/2014/02/humor-sin-cabl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71480"/>
            <a:ext cx="7837769" cy="571504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8130" name="Picture 2" descr="http://imagenesparaperfildewasap.com/wp-content/uploads/chistes-cortos-para-whatsapp_thumb.png"/>
          <p:cNvPicPr>
            <a:picLocks noChangeAspect="1" noChangeArrowheads="1"/>
          </p:cNvPicPr>
          <p:nvPr/>
        </p:nvPicPr>
        <p:blipFill>
          <a:blip r:embed="rId3"/>
          <a:srcRect t="6397" b="7249"/>
          <a:stretch>
            <a:fillRect/>
          </a:stretch>
        </p:blipFill>
        <p:spPr bwMode="auto">
          <a:xfrm>
            <a:off x="500034" y="500042"/>
            <a:ext cx="7929618" cy="592935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9154" name="Picture 2" descr="chistes-comicos"/>
          <p:cNvPicPr>
            <a:picLocks noChangeAspect="1" noChangeArrowheads="1"/>
          </p:cNvPicPr>
          <p:nvPr/>
        </p:nvPicPr>
        <p:blipFill>
          <a:blip r:embed="rId3"/>
          <a:srcRect t="9459" b="6757"/>
          <a:stretch>
            <a:fillRect/>
          </a:stretch>
        </p:blipFill>
        <p:spPr bwMode="auto">
          <a:xfrm>
            <a:off x="928662" y="642918"/>
            <a:ext cx="7143800" cy="5761594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ortografia 3"/>
          <p:cNvPicPr>
            <a:picLocks noChangeAspect="1" noChangeArrowheads="1"/>
          </p:cNvPicPr>
          <p:nvPr/>
        </p:nvPicPr>
        <p:blipFill>
          <a:blip r:embed="rId2"/>
          <a:srcRect b="230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2" name="Picture 2" descr="http://www.chistescortosonline.com/images/chistes_cortos_de_pec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8604"/>
            <a:ext cx="8106736" cy="607223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6" name="Picture 2" descr="http://imagenesparawhatsapp.org/wp-content/uploads/2015/06/chistesparawhatsapp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42918"/>
            <a:ext cx="8615088" cy="571504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0" name="Picture 2" descr="https://s-media-cache-ak0.pinimg.com/564x/10/70/1f/10701ff89174a666c68230f3aefc9bff.jpg"/>
          <p:cNvPicPr>
            <a:picLocks noChangeAspect="1" noChangeArrowheads="1"/>
          </p:cNvPicPr>
          <p:nvPr/>
        </p:nvPicPr>
        <p:blipFill>
          <a:blip r:embed="rId3"/>
          <a:srcRect t="8333"/>
          <a:stretch>
            <a:fillRect/>
          </a:stretch>
        </p:blipFill>
        <p:spPr bwMode="auto">
          <a:xfrm>
            <a:off x="0" y="0"/>
            <a:ext cx="9144000" cy="685445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histe-infieles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9" y="500042"/>
            <a:ext cx="7669508" cy="564360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5298" name="Picture 2" descr="http://tusimagenesde.com/wp-content/uploads/2014/12/chistes-cortos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642919"/>
            <a:ext cx="7715304" cy="5681381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18" name="Picture 2" descr="https://encrypted-tbn3.gstatic.com/images?q=tbn:ANd9GcTA1hYfacUmiyqRzFxSYRZDqhskQLo5StOrOSj6uFBtLyho-yiI7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7" y="428604"/>
            <a:ext cx="6215106" cy="621510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ortografia 9"/>
          <p:cNvPicPr>
            <a:picLocks noChangeAspect="1" noChangeArrowheads="1"/>
          </p:cNvPicPr>
          <p:nvPr/>
        </p:nvPicPr>
        <p:blipFill>
          <a:blip r:embed="rId2"/>
          <a:srcRect b="25728"/>
          <a:stretch>
            <a:fillRect/>
          </a:stretch>
        </p:blipFill>
        <p:spPr bwMode="auto">
          <a:xfrm>
            <a:off x="0" y="0"/>
            <a:ext cx="915374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6322" name="Picture 2" descr="https://s-media-cache-ak0.pinimg.com/236x/5f/4f/be/5f4fbea610adf0b13bac4eae02507146.jpg"/>
          <p:cNvPicPr>
            <a:picLocks noChangeAspect="1" noChangeArrowheads="1"/>
          </p:cNvPicPr>
          <p:nvPr/>
        </p:nvPicPr>
        <p:blipFill>
          <a:blip r:embed="rId3"/>
          <a:srcRect b="11956"/>
          <a:stretch>
            <a:fillRect/>
          </a:stretch>
        </p:blipFill>
        <p:spPr bwMode="auto">
          <a:xfrm>
            <a:off x="785787" y="500042"/>
            <a:ext cx="7640667" cy="5786478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7346" name="Picture 2" descr="http://chistescortosbuenos.com/imagenes-graciosas/wp-content/uploads/2013/12/chiste-corto-obama-hombre-piscina.jpg"/>
          <p:cNvPicPr>
            <a:picLocks noChangeAspect="1" noChangeArrowheads="1"/>
          </p:cNvPicPr>
          <p:nvPr/>
        </p:nvPicPr>
        <p:blipFill>
          <a:blip r:embed="rId3"/>
          <a:srcRect t="5882"/>
          <a:stretch>
            <a:fillRect/>
          </a:stretch>
        </p:blipFill>
        <p:spPr bwMode="auto">
          <a:xfrm>
            <a:off x="928663" y="357166"/>
            <a:ext cx="7197688" cy="628654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ortografia 7"/>
          <p:cNvPicPr>
            <a:picLocks noChangeAspect="1" noChangeArrowheads="1"/>
          </p:cNvPicPr>
          <p:nvPr/>
        </p:nvPicPr>
        <p:blipFill>
          <a:blip r:embed="rId2"/>
          <a:srcRect b="38047"/>
          <a:stretch>
            <a:fillRect/>
          </a:stretch>
        </p:blipFill>
        <p:spPr bwMode="auto">
          <a:xfrm>
            <a:off x="1" y="0"/>
            <a:ext cx="921280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8370" name="Picture 2" descr="http://www.chistesmania.com/images/chistesmania.com-0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42852"/>
            <a:ext cx="7509424" cy="635798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4" name="Picture 2" descr="http://www.portalisimo.com/img/1/original/7671439249117-chistes-cort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5" y="500042"/>
            <a:ext cx="7378752" cy="5929354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ortografia 10"/>
          <p:cNvPicPr>
            <a:picLocks noChangeAspect="1" noChangeArrowheads="1"/>
          </p:cNvPicPr>
          <p:nvPr/>
        </p:nvPicPr>
        <p:blipFill>
          <a:blip r:embed="rId2"/>
          <a:srcRect b="29824"/>
          <a:stretch>
            <a:fillRect/>
          </a:stretch>
        </p:blipFill>
        <p:spPr bwMode="auto">
          <a:xfrm>
            <a:off x="0" y="0"/>
            <a:ext cx="9143966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86" name="Picture 2" descr="http://1.bp.blogspot.com/_pid2rPEXlhw/S0NaiS-axXI/AAAAAAAAB8I/0SYmjwe3Z8U/s400/chiste+medico+yosedemedici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14356"/>
            <a:ext cx="8226194" cy="542928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78" name="Picture 2" descr="imagenes chistosas para whatsapp y facebook"/>
          <p:cNvPicPr>
            <a:picLocks noChangeAspect="1" noChangeArrowheads="1"/>
          </p:cNvPicPr>
          <p:nvPr/>
        </p:nvPicPr>
        <p:blipFill>
          <a:blip r:embed="rId3"/>
          <a:srcRect b="6741"/>
          <a:stretch>
            <a:fillRect/>
          </a:stretch>
        </p:blipFill>
        <p:spPr bwMode="auto">
          <a:xfrm>
            <a:off x="493735" y="500042"/>
            <a:ext cx="8086215" cy="592935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ortografia 2"/>
          <p:cNvPicPr>
            <a:picLocks noChangeAspect="1" noChangeArrowheads="1"/>
          </p:cNvPicPr>
          <p:nvPr/>
        </p:nvPicPr>
        <p:blipFill>
          <a:blip r:embed="rId2"/>
          <a:srcRect b="20330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6562" name="Picture 2" descr="https://encrypted-tbn3.gstatic.com/images?q=tbn:ANd9GcSo1WivOmUyxCP31DOT3PLiEUWx54TtDzo5w5ZV7VZJf4QUcv7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428604"/>
            <a:ext cx="8439841" cy="607223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4" name="Picture 2" descr="http://www.chistesmuycortos.com/images/Chistesmuycortos.com-chistes-graficos-016.jpg"/>
          <p:cNvPicPr>
            <a:picLocks noChangeAspect="1" noChangeArrowheads="1"/>
          </p:cNvPicPr>
          <p:nvPr/>
        </p:nvPicPr>
        <p:blipFill>
          <a:blip r:embed="rId3"/>
          <a:srcRect b="3571"/>
          <a:stretch>
            <a:fillRect/>
          </a:stretch>
        </p:blipFill>
        <p:spPr bwMode="auto">
          <a:xfrm>
            <a:off x="1571604" y="214290"/>
            <a:ext cx="5622850" cy="635798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8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29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6" y="4572019"/>
            <a:ext cx="26922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6"/>
            <a:ext cx="3999227" cy="428509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1"/>
            <a:ext cx="3498198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24 de octubre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15:19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400"/>
                            </p:stCondLst>
                            <p:childTnLst>
                              <p:par>
                                <p:cTn id="2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400"/>
                            </p:stCondLst>
                            <p:childTnLst>
                              <p:par>
                                <p:cTn id="24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ISTES COR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CRISTES CORTOS</Template>
  <TotalTime>12</TotalTime>
  <Words>178</Words>
  <Application>Microsoft PowerPoint</Application>
  <PresentationFormat>Presentación en pantalla (4:3)</PresentationFormat>
  <Paragraphs>16</Paragraphs>
  <Slides>54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CRISTES CORTOS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5</cp:revision>
  <dcterms:created xsi:type="dcterms:W3CDTF">2016-10-24T13:10:58Z</dcterms:created>
  <dcterms:modified xsi:type="dcterms:W3CDTF">2016-10-24T13:23:07Z</dcterms:modified>
</cp:coreProperties>
</file>