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57" r:id="rId3"/>
    <p:sldId id="312" r:id="rId4"/>
    <p:sldId id="258" r:id="rId5"/>
    <p:sldId id="311" r:id="rId6"/>
    <p:sldId id="313" r:id="rId7"/>
    <p:sldId id="305" r:id="rId8"/>
    <p:sldId id="310" r:id="rId9"/>
    <p:sldId id="306" r:id="rId10"/>
    <p:sldId id="307" r:id="rId11"/>
    <p:sldId id="308" r:id="rId12"/>
    <p:sldId id="301" r:id="rId13"/>
    <p:sldId id="302" r:id="rId14"/>
    <p:sldId id="303" r:id="rId15"/>
    <p:sldId id="304" r:id="rId16"/>
    <p:sldId id="297" r:id="rId17"/>
    <p:sldId id="298" r:id="rId18"/>
    <p:sldId id="299" r:id="rId19"/>
    <p:sldId id="300" r:id="rId20"/>
    <p:sldId id="293" r:id="rId21"/>
    <p:sldId id="294" r:id="rId22"/>
    <p:sldId id="295" r:id="rId23"/>
    <p:sldId id="296" r:id="rId24"/>
    <p:sldId id="314" r:id="rId25"/>
    <p:sldId id="333" r:id="rId26"/>
    <p:sldId id="315" r:id="rId27"/>
    <p:sldId id="316" r:id="rId28"/>
    <p:sldId id="317" r:id="rId29"/>
    <p:sldId id="289" r:id="rId30"/>
    <p:sldId id="272" r:id="rId31"/>
    <p:sldId id="318" r:id="rId32"/>
    <p:sldId id="321" r:id="rId33"/>
    <p:sldId id="320" r:id="rId34"/>
    <p:sldId id="322" r:id="rId35"/>
    <p:sldId id="323" r:id="rId36"/>
    <p:sldId id="324" r:id="rId37"/>
    <p:sldId id="325" r:id="rId38"/>
    <p:sldId id="327" r:id="rId39"/>
    <p:sldId id="328" r:id="rId40"/>
    <p:sldId id="332" r:id="rId41"/>
    <p:sldId id="326" r:id="rId42"/>
    <p:sldId id="330" r:id="rId43"/>
    <p:sldId id="331" r:id="rId44"/>
    <p:sldId id="329" r:id="rId45"/>
    <p:sldId id="319" r:id="rId46"/>
    <p:sldId id="336" r:id="rId47"/>
    <p:sldId id="337" r:id="rId48"/>
    <p:sldId id="338" r:id="rId49"/>
    <p:sldId id="339" r:id="rId50"/>
    <p:sldId id="340" r:id="rId51"/>
    <p:sldId id="341" r:id="rId52"/>
    <p:sldId id="342" r:id="rId53"/>
    <p:sldId id="334" r:id="rId54"/>
    <p:sldId id="335" r:id="rId5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YqxuPE0W4sY+Wab7rzEnw" hashData="Pqc6/WgRslFV/4mrn396pCBij8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5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4327A82-45E9-4F94-998A-2C595B18AC74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8F20ED2-CCC5-4F07-926D-8DC81CA044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F20ED2-CCC5-4F07-926D-8DC81CA0441C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55C53F-4EF3-4978-8665-E71EAC5BA8F2}" type="slidenum">
              <a:rPr lang="es-ES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s-ES" smtClean="0">
              <a:latin typeface="Arial" charset="0"/>
            </a:endParaRPr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F9B1C-AE1E-4D1F-B106-A10A3C6094B8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D308D-A95B-45AA-ACAF-D6FD6592B4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5C4C5-EF93-42DB-AA9F-FA22F68917B0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57553-95DB-479C-B2A8-A82D4BF84D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60854-2C8A-48AA-9F4F-E0D1E9D59999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643A4-647C-4CE2-8284-6B68C5E2CE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113FE-28F6-4882-B954-7AD607BE5716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BFF65-DBF4-4B81-98F6-29B3974D25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A45BC-1DCD-49C0-AE58-17B714914531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B480B-01AB-47D4-9AC3-252CBFCC60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81A98-AD9F-41B6-81F4-4D83E808C8B7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EEA14-CB26-4A8C-AD74-405CFFF42B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0238B-3278-40F0-8C0E-BC97E4517D64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2FDC3-647F-42BC-8908-A320B9E9BF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D9285-F435-4EB4-B2BB-06D3AB533855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36F64-E1B7-4924-A0D9-1D4215A780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8A520-2259-4C39-81C9-E42CA64C05E6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2FB7D-84EB-488E-86BA-C32536CB7D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FBE28-EC97-4D67-956E-358902AC3F75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ABC84-F09E-4837-916F-740F239245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BE637-BCF5-4D39-BDB8-1EB60AA42064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4AE3D-2BFD-4E81-AB55-C75DBD26DD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865B44-5180-4B55-AB54-36DBAB270138}" type="datetimeFigureOut">
              <a:rPr lang="es-ES"/>
              <a:pPr>
                <a:defRPr/>
              </a:pPr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8BC95A-D81E-47C6-8278-E2825DE277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pic>
        <p:nvPicPr>
          <p:cNvPr id="8" name="Picture 2" descr="http://www.1001risas.com/fondos_gratis/94/1024.jpg"/>
          <p:cNvPicPr>
            <a:picLocks noChangeAspect="1" noChangeArrowheads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http://i38.tinypic.com/mbilg2.gif"/>
          <p:cNvPicPr>
            <a:picLocks noChangeAspect="1" noChangeArrowheads="1" noCrop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191500" y="285728"/>
            <a:ext cx="952500" cy="114300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 userDrawn="1"/>
        </p:nvSpPr>
        <p:spPr>
          <a:xfrm>
            <a:off x="6715140" y="6488668"/>
            <a:ext cx="1928826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</a:t>
            </a:r>
            <a:r>
              <a:rPr lang="es-E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gif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9" name="Picture 15" descr="http://cdn5.winphonemetro.com/wp-content/blogs.dir/26/files/2013/09/Chistes-cortos-aplicaci%C3%B3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285720" y="628652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270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b="1" spc="50" dirty="0" smtClean="0">
                <a:ln w="1270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creado por Helen</a:t>
            </a:r>
            <a:endParaRPr lang="es-ES" b="1" spc="50" dirty="0">
              <a:ln w="1270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5687905"/>
            <a:ext cx="1581073" cy="117009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12" descr="http://www.gifs-animados.es/nombre-imagenes/h/helen/gifs-animados-helen-441531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794" y="1500174"/>
            <a:ext cx="2286016" cy="134179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  <p:sndAc>
      <p:stSnd loop="1">
        <p:snd r:embed="rId3" name="Eugenio_Gomez_El_Rincon_del_Pasodoble_Lorenzo_Gome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romis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5228199" cy="5715040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media-cache-ec0.pinimg.com/736x/aa/3e/fa/aa3efa7bf76319273f5c0824f0ef119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14356"/>
            <a:ext cx="4857784" cy="5357850"/>
          </a:xfrm>
          <a:prstGeom prst="rect">
            <a:avLst/>
          </a:prstGeom>
          <a:noFill/>
        </p:spPr>
      </p:pic>
      <p:pic>
        <p:nvPicPr>
          <p:cNvPr id="5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2.bp.blogspot.com/-zB3tg69SDOQ/UCIPvE36WlI/AAAAAAAAEXw/cLq3SsiE91w/s1600/nieto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428604"/>
            <a:ext cx="5133975" cy="6162675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chistes21.com/img/chistes/4082_abuelita-enojad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642918"/>
            <a:ext cx="4953000" cy="5715040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elistas.net/lista/chistes-graficos/archivo/msg/471/cid/image001.jpg@01CE0AF6.F36FDC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5214974" cy="585791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Amig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5345554" cy="600079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720" y="6357958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Voy a buscar  a mi novia para dar un paseo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42918"/>
            <a:ext cx="5072098" cy="5929354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almatas"/>
          <p:cNvPicPr>
            <a:picLocks noChangeAspect="1" noChangeArrowheads="1"/>
          </p:cNvPicPr>
          <p:nvPr/>
        </p:nvPicPr>
        <p:blipFill>
          <a:blip r:embed="rId3"/>
          <a:srcRect l="6250" t="7953" r="7031" b="26657"/>
          <a:stretch>
            <a:fillRect/>
          </a:stretch>
        </p:blipFill>
        <p:spPr bwMode="auto">
          <a:xfrm>
            <a:off x="285720" y="500042"/>
            <a:ext cx="5500726" cy="4500594"/>
          </a:xfrm>
          <a:prstGeom prst="rect">
            <a:avLst/>
          </a:prstGeom>
          <a:noFill/>
          <a:effectLst/>
        </p:spPr>
      </p:pic>
      <p:sp>
        <p:nvSpPr>
          <p:cNvPr id="3" name="2 CuadroTexto"/>
          <p:cNvSpPr txBox="1"/>
          <p:nvPr/>
        </p:nvSpPr>
        <p:spPr>
          <a:xfrm>
            <a:off x="1714480" y="5143512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Cariño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10" y="5715016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Creo…y solo creo. que no eran gases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Denunc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5518828" cy="6000792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Elefanteycamel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714356"/>
            <a:ext cx="5429288" cy="529893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Guardia Civil 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71480"/>
            <a:ext cx="5572164" cy="6000792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Guardia Civil"/>
          <p:cNvPicPr>
            <a:picLocks noChangeAspect="1" noChangeArrowheads="1"/>
          </p:cNvPicPr>
          <p:nvPr/>
        </p:nvPicPr>
        <p:blipFill>
          <a:blip r:embed="rId3"/>
          <a:srcRect l="2532" t="2439" r="2532" b="3659"/>
          <a:stretch>
            <a:fillRect/>
          </a:stretch>
        </p:blipFill>
        <p:spPr bwMode="auto">
          <a:xfrm>
            <a:off x="357158" y="642918"/>
            <a:ext cx="5357850" cy="550072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Margari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71480"/>
            <a:ext cx="5625763" cy="542928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Mayoresris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71480"/>
            <a:ext cx="5357850" cy="578647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1.bp.blogspot.com/-2uhBXsidKG8/UNbPhC60ZAI/AAAAAAAAHyo/lHP87DCFoMc/s00/REGALO%2BDE%2BNAV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42918"/>
            <a:ext cx="5500726" cy="550072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PerroyHamst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00042"/>
            <a:ext cx="4572032" cy="6111132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Reunionsuegr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5518832" cy="6143667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rasesimagenes.net/covers/preview/imagenes-graciosas-infedil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14356"/>
            <a:ext cx="5583642" cy="5572140"/>
          </a:xfrm>
          <a:prstGeom prst="rect">
            <a:avLst/>
          </a:prstGeom>
          <a:noFill/>
        </p:spPr>
      </p:pic>
      <p:pic>
        <p:nvPicPr>
          <p:cNvPr id="5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image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5429288" cy="542928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le pregu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00042"/>
            <a:ext cx="5243524" cy="5572164"/>
          </a:xfrm>
          <a:prstGeom prst="rect">
            <a:avLst/>
          </a:prstGeom>
          <a:noFill/>
        </p:spPr>
      </p:pic>
      <p:pic>
        <p:nvPicPr>
          <p:cNvPr id="3" name="Picture 6" descr="http://www.fondosdinversion.com/wp-content/uploads/2013/01/aebb1__RISAS+2528102529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72198" y="571480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Libertad de pren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5526435" cy="6143644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solocachondeo.com/wp-content/uploads/2012/07/sorpre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5143535" cy="550072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i50.tinypic.com/avhm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4929222" cy="6184264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s.paraorkut.com/img/imagenes/Graciosas_739013771_dc1EVb0Mvhcv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5728028" cy="614366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-EZSU39l84I/ThU0uP8V8uI/AAAAAAAAA9c/scJJWm9uRps/s1600/Chistes-Graficos_el_matrimonio_evoluciona01513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285728"/>
            <a:ext cx="5334037" cy="5857915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oto graciosa d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5214974" cy="614366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otochiste.com/wp-content/uploads/2013/07/chistes-graficos-ellas-se-entienden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571480"/>
            <a:ext cx="5072050" cy="5786478"/>
          </a:xfrm>
          <a:prstGeom prst="rect">
            <a:avLst/>
          </a:prstGeom>
          <a:noFill/>
        </p:spPr>
      </p:pic>
      <p:pic>
        <p:nvPicPr>
          <p:cNvPr id="5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g839.imageshack.us/img839/2738/559042436115826441481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5299583" cy="578647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asesimagenes.net/covers/preview/imagenes-graciosas-el-tiempo-mata-el-romanticism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5572164" cy="6000792"/>
          </a:xfrm>
          <a:prstGeom prst="rect">
            <a:avLst/>
          </a:prstGeom>
          <a:noFill/>
        </p:spPr>
      </p:pic>
      <p:pic>
        <p:nvPicPr>
          <p:cNvPr id="6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nocturnar.com/imagenes/humor/imagenes-graciosas-3-Imagenes-Graciosas-Para-Descargar-Gratis-2013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5429288" cy="6215106"/>
          </a:xfrm>
          <a:prstGeom prst="rect">
            <a:avLst/>
          </a:prstGeom>
          <a:noFill/>
        </p:spPr>
      </p:pic>
      <p:pic>
        <p:nvPicPr>
          <p:cNvPr id="6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oi41.tinypic.com/ohrc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5286412" cy="621510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fotosgraciosasychistosas.com/wp-content/uploads/2013/07/fotos-con-frases-graciosa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71480"/>
            <a:ext cx="5429288" cy="5500726"/>
          </a:xfrm>
          <a:prstGeom prst="rect">
            <a:avLst/>
          </a:prstGeom>
          <a:noFill/>
        </p:spPr>
      </p:pic>
      <p:pic>
        <p:nvPicPr>
          <p:cNvPr id="5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1.bp.blogspot.com/-Ghd21GBb_aI/UQx0jQFrNyI/AAAAAAAAINo/sdLe1DUT6mQ/s640/imagenes-graciosas-san-valentin-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4857784" cy="585791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6F1l-fc8GMQ/T9o2SUfxwZI/AAAAAAAAAXQ/zIbKuMHmOcU/s1600/Chistes+de+Pepito,+teddy+cabrera+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857884" cy="6286520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delasrozas.es/files/thumb/3008/0"/>
          <p:cNvPicPr>
            <a:picLocks noChangeAspect="1" noChangeArrowheads="1"/>
          </p:cNvPicPr>
          <p:nvPr/>
        </p:nvPicPr>
        <p:blipFill>
          <a:blip r:embed="rId2"/>
          <a:srcRect b="3750"/>
          <a:stretch>
            <a:fillRect/>
          </a:stretch>
        </p:blipFill>
        <p:spPr bwMode="auto">
          <a:xfrm>
            <a:off x="357158" y="571480"/>
            <a:ext cx="5214974" cy="585791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paestarporaqui.com/h-grafico/humor_grafico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5214974" cy="621510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www.paestarporaqui.com/h-grafico/humor_grafico-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5357850" cy="6000792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paestarporaqui.com/h-grafico/humor_grafico-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5072098" cy="5500726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nocturnar.com/imagenes/humor/imagenes-graciosas-3-graciosas+para+facebo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5357842" cy="6072230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www.paestarporaqui.com/h-grafico/humor_grafico-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5143536" cy="6000792"/>
          </a:xfrm>
          <a:prstGeom prst="rect">
            <a:avLst/>
          </a:prstGeom>
          <a:noFill/>
        </p:spPr>
      </p:pic>
      <p:pic>
        <p:nvPicPr>
          <p:cNvPr id="5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www.paestarporaqui.com/h-grafico/humor_grafico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857232"/>
            <a:ext cx="4929222" cy="5185285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www.paestarporaqui.com/h-grafico/humor_grafico-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5000660" cy="6143668"/>
          </a:xfrm>
          <a:prstGeom prst="rect">
            <a:avLst/>
          </a:prstGeom>
          <a:noFill/>
        </p:spPr>
      </p:pic>
      <p:pic>
        <p:nvPicPr>
          <p:cNvPr id="4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euik.com/wp-content/uploads/2012/12/imagenes-gracios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5572132" cy="5572164"/>
          </a:xfrm>
          <a:prstGeom prst="rect">
            <a:avLst/>
          </a:prstGeom>
          <a:noFill/>
        </p:spPr>
      </p:pic>
      <p:pic>
        <p:nvPicPr>
          <p:cNvPr id="6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www.megachistes.com/chistes-graficos/chistes/chistesgraficos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356"/>
            <a:ext cx="5415430" cy="5357820"/>
          </a:xfrm>
          <a:prstGeom prst="rect">
            <a:avLst/>
          </a:prstGeom>
          <a:noFill/>
        </p:spPr>
      </p:pic>
      <p:pic>
        <p:nvPicPr>
          <p:cNvPr id="3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4.bp.blogspot.com/-0i4uHmgleLY/TYAEbEpVCsI/AAAAAAAAAHY/FxY06igrzIU/s320/dio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857232"/>
            <a:ext cx="4643470" cy="5250695"/>
          </a:xfrm>
          <a:prstGeom prst="rect">
            <a:avLst/>
          </a:prstGeom>
          <a:noFill/>
        </p:spPr>
      </p:pic>
      <p:pic>
        <p:nvPicPr>
          <p:cNvPr id="3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cachondeo.com.es/wp-content/uploads/2011/08/chistes-grafi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5357850" cy="5857916"/>
          </a:xfrm>
          <a:prstGeom prst="rect">
            <a:avLst/>
          </a:prstGeom>
          <a:noFill/>
        </p:spPr>
      </p:pic>
      <p:pic>
        <p:nvPicPr>
          <p:cNvPr id="3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img705.imageshack.us/img705/6002/dungax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5295929" cy="5857916"/>
          </a:xfrm>
          <a:prstGeom prst="rect">
            <a:avLst/>
          </a:prstGeom>
          <a:noFill/>
        </p:spPr>
      </p:pic>
      <p:pic>
        <p:nvPicPr>
          <p:cNvPr id="3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i50.tinypic.com/2j2yq3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71546"/>
            <a:ext cx="5397981" cy="4972054"/>
          </a:xfrm>
          <a:prstGeom prst="rect">
            <a:avLst/>
          </a:prstGeom>
          <a:noFill/>
        </p:spPr>
      </p:pic>
      <p:pic>
        <p:nvPicPr>
          <p:cNvPr id="3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285728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chorr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5499879" cy="5715040"/>
          </a:xfrm>
          <a:prstGeom prst="rect">
            <a:avLst/>
          </a:prstGeom>
          <a:noFill/>
        </p:spPr>
      </p:pic>
      <p:pic>
        <p:nvPicPr>
          <p:cNvPr id="3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642918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humorfacil.com/wp-content/uploads/533727_10151299390815196_127571816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4907598" cy="5572164"/>
          </a:xfrm>
          <a:prstGeom prst="rect">
            <a:avLst/>
          </a:prstGeom>
          <a:noFill/>
        </p:spPr>
      </p:pic>
      <p:pic>
        <p:nvPicPr>
          <p:cNvPr id="3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642918"/>
            <a:ext cx="15049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6" name="Picture 8" descr="http://2.bp.blogspot.com/_JhX1f03Ktr4/SaBuiVlOn7I/AAAAAAAAABs/PwjxGc8keIQ/s400/gracias+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00108"/>
            <a:ext cx="5143536" cy="4076253"/>
          </a:xfrm>
          <a:prstGeom prst="rect">
            <a:avLst/>
          </a:prstGeom>
          <a:noFill/>
        </p:spPr>
      </p:pic>
      <p:pic>
        <p:nvPicPr>
          <p:cNvPr id="11" name="Picture 12" descr="http://www.gifs-animados.es/nombre-imagenes/h/helen/gifs-animados-helen-441531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143512"/>
            <a:ext cx="2286016" cy="1341793"/>
          </a:xfrm>
          <a:prstGeom prst="rect">
            <a:avLst/>
          </a:prstGeom>
          <a:noFill/>
        </p:spPr>
      </p:pic>
      <p:pic>
        <p:nvPicPr>
          <p:cNvPr id="6" name="Picture 2" descr="http://loscomentarios.com/files/gatos/imagenes_de_gatos-664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428604"/>
            <a:ext cx="1504950" cy="2190750"/>
          </a:xfrm>
          <a:prstGeom prst="rect">
            <a:avLst/>
          </a:prstGeom>
          <a:noFill/>
        </p:spPr>
      </p:pic>
      <p:pic>
        <p:nvPicPr>
          <p:cNvPr id="4" name="Picture 2" descr="http://3.bp.blogspot.com/-acly5uHtsCM/Tb8r6VeJLSI/AAAAAAAAGBA/8B82n1a_43U/s1600/JAJAJAJAJAGAT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 loop="1">
        <p:snd r:embed="rId2" name="054 - Leuk gelu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Presentación en pantalla (4:3)</PresentationFormat>
  <Paragraphs>53</Paragraphs>
  <Slides>53</Slides>
  <Notes>21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Chistes Cortos</dc:title>
  <dc:creator>HELEN - BRUJI</dc:creator>
  <cp:lastModifiedBy/>
  <cp:revision>1</cp:revision>
  <dcterms:created xsi:type="dcterms:W3CDTF">2013-10-24T14:11:58Z</dcterms:created>
  <dcterms:modified xsi:type="dcterms:W3CDTF">2013-11-04T00:05:50Z</dcterms:modified>
  <cp:category>Chistes</cp:category>
  <cp:contentStatus>Final</cp:contentStatus>
</cp:coreProperties>
</file>