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75" r:id="rId4"/>
    <p:sldId id="274" r:id="rId5"/>
    <p:sldId id="273" r:id="rId6"/>
    <p:sldId id="272" r:id="rId7"/>
    <p:sldId id="271" r:id="rId8"/>
    <p:sldId id="270" r:id="rId9"/>
    <p:sldId id="269" r:id="rId10"/>
    <p:sldId id="268" r:id="rId11"/>
    <p:sldId id="267" r:id="rId12"/>
    <p:sldId id="266" r:id="rId13"/>
    <p:sldId id="265" r:id="rId14"/>
    <p:sldId id="264" r:id="rId15"/>
    <p:sldId id="263" r:id="rId16"/>
    <p:sldId id="262" r:id="rId17"/>
    <p:sldId id="261" r:id="rId18"/>
    <p:sldId id="260" r:id="rId19"/>
    <p:sldId id="259" r:id="rId20"/>
    <p:sldId id="258" r:id="rId21"/>
    <p:sldId id="277" r:id="rId22"/>
    <p:sldId id="257" r:id="rId23"/>
    <p:sldId id="278" r:id="rId24"/>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FF33"/>
    <a:srgbClr val="0000FF"/>
    <a:srgbClr val="FF3399"/>
    <a:srgbClr val="FF99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0" y="-10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1242BAA8-1FA2-4F44-8F92-74B60DCF82E8}" type="datetimeFigureOut">
              <a:rPr lang="es-ES"/>
              <a:pPr>
                <a:defRPr/>
              </a:pPr>
              <a:t>02/09/2012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898E452-4C9C-45D8-B21B-2647DFBB37E8}"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470B4AF-8A7B-41E8-AB1C-462AECAF059C}" type="datetimeFigureOut">
              <a:rPr lang="es-ES"/>
              <a:pPr>
                <a:defRPr/>
              </a:pPr>
              <a:t>02/09/2012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C81B4F4-A345-46C5-B02B-6E251EDDA0E9}"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CDC6C4C4-3A25-4977-AD9A-62FEF2F0BD52}" type="datetimeFigureOut">
              <a:rPr lang="es-ES"/>
              <a:pPr>
                <a:defRPr/>
              </a:pPr>
              <a:t>02/09/2012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8F993D5A-FCC3-4192-9009-26F307811950}"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58E1A4CD-905C-4562-B988-AB065E2A8C90}" type="datetimeFigureOut">
              <a:rPr lang="es-ES"/>
              <a:pPr>
                <a:defRPr/>
              </a:pPr>
              <a:t>02/09/2012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2C986BD-FA6C-45C2-8B5E-791C9FDAF83D}"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32A77E5C-B230-4D31-8217-AB30ACBE0B15}" type="datetimeFigureOut">
              <a:rPr lang="es-ES"/>
              <a:pPr>
                <a:defRPr/>
              </a:pPr>
              <a:t>02/09/2012</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E6DF235B-139B-418B-837A-7D5F9B9CCA9B}"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B06D9F02-B24A-4425-AF8F-0992C5321F4C}" type="datetimeFigureOut">
              <a:rPr lang="es-ES"/>
              <a:pPr>
                <a:defRPr/>
              </a:pPr>
              <a:t>02/09/2012</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8229C0D8-E744-4B28-828B-DD3944970B74}"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A9B36D0-9D08-4DF9-BC00-2A5EE4028C3B}" type="datetimeFigureOut">
              <a:rPr lang="es-ES"/>
              <a:pPr>
                <a:defRPr/>
              </a:pPr>
              <a:t>02/09/2012</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F0AE1FBB-D92D-42C6-BA16-E3194662014D}"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46B13D5-D9C4-427F-9F39-96A444E5D6DC}" type="datetimeFigureOut">
              <a:rPr lang="es-ES"/>
              <a:pPr>
                <a:defRPr/>
              </a:pPr>
              <a:t>02/09/2012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FE7835C-F256-44B8-9137-82F49441DF08}"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8212979B-C3E0-43C2-A0AF-7E02332F2DB5}" type="datetimeFigureOut">
              <a:rPr lang="es-ES"/>
              <a:pPr>
                <a:defRPr/>
              </a:pPr>
              <a:t>02/09/2012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17DCB89F-921A-43A3-B615-EAB701247EBB}"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11F1FE1-3E65-460B-B705-F2F299C2E5C9}" type="datetimeFigureOut">
              <a:rPr lang="es-ES"/>
              <a:pPr>
                <a:defRPr/>
              </a:pPr>
              <a:t>02/09/2012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922E9B4-9F8E-4718-9132-2AA0EC98B52E}"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F6CDFEE-BD19-4AB7-8847-BAE7636E06B6}" type="datetimeFigureOut">
              <a:rPr lang="es-ES"/>
              <a:pPr>
                <a:defRPr/>
              </a:pPr>
              <a:t>02/09/2012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875759E-EA6D-4BEB-A520-A1F2BA7791B0}"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smtClean="0">
                <a:cs typeface="Arial" charset="0"/>
              </a:defRPr>
            </a:lvl1pPr>
          </a:lstStyle>
          <a:p>
            <a:pPr>
              <a:defRPr/>
            </a:pPr>
            <a:endParaRPr lang="es-ES_tradnl"/>
          </a:p>
        </p:txBody>
      </p:sp>
      <p:sp>
        <p:nvSpPr>
          <p:cNvPr id="5" name="4 Marcador de pie de página"/>
          <p:cNvSpPr>
            <a:spLocks noGrp="1"/>
          </p:cNvSpPr>
          <p:nvPr>
            <p:ph type="ftr" sz="quarter" idx="11"/>
          </p:nvPr>
        </p:nvSpPr>
        <p:spPr/>
        <p:txBody>
          <a:bodyPr/>
          <a:lstStyle>
            <a:lvl1pPr>
              <a:defRPr smtClean="0">
                <a:cs typeface="Arial" charset="0"/>
              </a:defRPr>
            </a:lvl1pPr>
          </a:lstStyle>
          <a:p>
            <a:pPr>
              <a:defRPr/>
            </a:pPr>
            <a:endParaRPr lang="es-ES_tradnl"/>
          </a:p>
        </p:txBody>
      </p:sp>
      <p:sp>
        <p:nvSpPr>
          <p:cNvPr id="6" name="5 Marcador de número de diapositiva"/>
          <p:cNvSpPr>
            <a:spLocks noGrp="1"/>
          </p:cNvSpPr>
          <p:nvPr>
            <p:ph type="sldNum" sz="quarter" idx="12"/>
          </p:nvPr>
        </p:nvSpPr>
        <p:spPr/>
        <p:txBody>
          <a:bodyPr/>
          <a:lstStyle>
            <a:lvl1pPr>
              <a:defRPr smtClean="0">
                <a:cs typeface="Arial" charset="0"/>
              </a:defRPr>
            </a:lvl1pPr>
          </a:lstStyle>
          <a:p>
            <a:pPr>
              <a:defRPr/>
            </a:pPr>
            <a:fld id="{34352D56-D644-479E-8296-309DF3BC69C3}" type="slidenum">
              <a:rPr lang="es-ES_tradnl"/>
              <a:pPr>
                <a:defRPr/>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267CFF53-5EC1-4595-AC7D-5601C8B9F4AC}" type="datetimeFigureOut">
              <a:rPr lang="es-ES"/>
              <a:pPr>
                <a:defRPr/>
              </a:pPr>
              <a:t>02/09/2012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E3293CE7-00D7-45F9-BC7C-A39C5D34383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2051"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solidFill>
                  <a:srgbClr val="000000"/>
                </a:solidFill>
                <a:cs typeface="+mn-cs"/>
              </a:defRPr>
            </a:lvl1pPr>
          </a:lstStyle>
          <a:p>
            <a:pPr>
              <a:defRPr/>
            </a:pPr>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smtClean="0">
                <a:solidFill>
                  <a:srgbClr val="000000"/>
                </a:solidFill>
                <a:cs typeface="+mn-cs"/>
              </a:defRPr>
            </a:lvl1pPr>
          </a:lstStyle>
          <a:p>
            <a:pPr>
              <a:defRPr/>
            </a:pPr>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smtClean="0">
                <a:solidFill>
                  <a:srgbClr val="000000"/>
                </a:solidFill>
                <a:cs typeface="+mn-cs"/>
              </a:defRPr>
            </a:lvl1pPr>
          </a:lstStyle>
          <a:p>
            <a:pPr>
              <a:defRPr/>
            </a:pPr>
            <a:fld id="{C822575B-DD59-4ACC-AED0-B84A68C99063}" type="slidenum">
              <a:rPr lang="es-ES_tradnl"/>
              <a:pPr>
                <a:defRPr/>
              </a:pPr>
              <a:t>‹Nº›</a:t>
            </a:fld>
            <a:endParaRPr lang="es-ES_tradnl"/>
          </a:p>
        </p:txBody>
      </p:sp>
    </p:spTree>
  </p:cSld>
  <p:clrMap bg1="lt1" tx1="dk1" bg2="lt2" tx2="dk2" accent1="accent1" accent2="accent2" accent3="accent3" accent4="accent4" accent5="accent5" accent6="accent6" hlink="hlink" folHlink="folHlink"/>
  <p:sldLayoutIdLst>
    <p:sldLayoutId id="2147483674"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4098" name="4 Imagen" descr="TomásM (2).png"/>
          <p:cNvPicPr>
            <a:picLocks noChangeAspect="1"/>
          </p:cNvPicPr>
          <p:nvPr/>
        </p:nvPicPr>
        <p:blipFill>
          <a:blip r:embed="rId2" cstate="print"/>
          <a:srcRect/>
          <a:stretch>
            <a:fillRect/>
          </a:stretch>
        </p:blipFill>
        <p:spPr bwMode="auto">
          <a:xfrm>
            <a:off x="5795963" y="765175"/>
            <a:ext cx="2278062" cy="1943100"/>
          </a:xfrm>
          <a:prstGeom prst="rect">
            <a:avLst/>
          </a:prstGeom>
          <a:noFill/>
          <a:ln w="9525">
            <a:noFill/>
            <a:miter lim="800000"/>
            <a:headEnd/>
            <a:tailEnd/>
          </a:ln>
        </p:spPr>
      </p:pic>
      <p:sp>
        <p:nvSpPr>
          <p:cNvPr id="6" name="5 Rectángulo"/>
          <p:cNvSpPr/>
          <p:nvPr/>
        </p:nvSpPr>
        <p:spPr>
          <a:xfrm>
            <a:off x="1403648" y="1556792"/>
            <a:ext cx="4196983" cy="923330"/>
          </a:xfrm>
          <a:prstGeom prst="rect">
            <a:avLst/>
          </a:prstGeom>
          <a:noFill/>
        </p:spPr>
        <p:txBody>
          <a:bodyPr wrap="none">
            <a:spAutoFit/>
          </a:bodyPr>
          <a:lstStyle/>
          <a:p>
            <a:pPr algn="ctr" fontAlgn="auto">
              <a:spcBef>
                <a:spcPts val="0"/>
              </a:spcBef>
              <a:spcAft>
                <a:spcPts val="0"/>
              </a:spcAft>
              <a:defRPr/>
            </a:pPr>
            <a:r>
              <a:rPr lang="es-ES" sz="54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latin typeface="+mn-lt"/>
                <a:cs typeface="+mn-cs"/>
              </a:rPr>
              <a:t>SOLO CHISTES</a:t>
            </a:r>
          </a:p>
        </p:txBody>
      </p:sp>
      <p:sp>
        <p:nvSpPr>
          <p:cNvPr id="4100" name="6 CuadroTexto"/>
          <p:cNvSpPr txBox="1">
            <a:spLocks noChangeArrowheads="1"/>
          </p:cNvSpPr>
          <p:nvPr/>
        </p:nvSpPr>
        <p:spPr bwMode="auto">
          <a:xfrm>
            <a:off x="0" y="2636838"/>
            <a:ext cx="9144000" cy="3540125"/>
          </a:xfrm>
          <a:prstGeom prst="rect">
            <a:avLst/>
          </a:prstGeom>
          <a:noFill/>
          <a:ln w="9525">
            <a:noFill/>
            <a:miter lim="800000"/>
            <a:headEnd/>
            <a:tailEnd/>
          </a:ln>
        </p:spPr>
        <p:txBody>
          <a:bodyPr>
            <a:spAutoFit/>
          </a:bodyPr>
          <a:lstStyle/>
          <a:p>
            <a:r>
              <a:rPr lang="es-ES" sz="2800">
                <a:latin typeface="Calibri" pitchFamily="34" charset="0"/>
              </a:rPr>
              <a:t>Una pareja venía por una ruta del interior sin hablar una palabra.</a:t>
            </a:r>
            <a:br>
              <a:rPr lang="es-ES" sz="2800">
                <a:latin typeface="Calibri" pitchFamily="34" charset="0"/>
              </a:rPr>
            </a:br>
            <a:r>
              <a:rPr lang="es-ES" sz="2800">
                <a:latin typeface="Calibri" pitchFamily="34" charset="0"/>
              </a:rPr>
              <a:t>Una discusión anterior había terminado en pelea, y ninguno de los dos quería dar su brazo a torcer.</a:t>
            </a:r>
            <a:br>
              <a:rPr lang="es-ES" sz="2800">
                <a:latin typeface="Calibri" pitchFamily="34" charset="0"/>
              </a:rPr>
            </a:br>
            <a:r>
              <a:rPr lang="es-ES" sz="2800">
                <a:latin typeface="Calibri" pitchFamily="34" charset="0"/>
              </a:rPr>
              <a:t>Al pasar por un campo en el que habían burros, mulas y una vaca, el marido preguntó, sarcástico:</a:t>
            </a:r>
            <a:br>
              <a:rPr lang="es-ES" sz="2800">
                <a:latin typeface="Calibri" pitchFamily="34" charset="0"/>
              </a:rPr>
            </a:br>
            <a:r>
              <a:rPr lang="es-ES" sz="2800">
                <a:latin typeface="Calibri" pitchFamily="34" charset="0"/>
              </a:rPr>
              <a:t>- ¿Parientes tuyos?</a:t>
            </a:r>
            <a:br>
              <a:rPr lang="es-ES" sz="2800">
                <a:latin typeface="Calibri" pitchFamily="34" charset="0"/>
              </a:rPr>
            </a:br>
            <a:r>
              <a:rPr lang="es-ES" sz="2800">
                <a:latin typeface="Calibri" pitchFamily="34" charset="0"/>
              </a:rPr>
              <a:t>- Sí... respondió ella – suegra y cuñados.</a:t>
            </a:r>
          </a:p>
        </p:txBody>
      </p:sp>
      <p:sp>
        <p:nvSpPr>
          <p:cNvPr id="4101" name="7 CuadroTexto"/>
          <p:cNvSpPr txBox="1">
            <a:spLocks noChangeArrowheads="1"/>
          </p:cNvSpPr>
          <p:nvPr/>
        </p:nvSpPr>
        <p:spPr bwMode="auto">
          <a:xfrm>
            <a:off x="6011863" y="5373688"/>
            <a:ext cx="2881312" cy="646112"/>
          </a:xfrm>
          <a:prstGeom prst="rect">
            <a:avLst/>
          </a:prstGeom>
          <a:solidFill>
            <a:srgbClr val="FFFF00"/>
          </a:solidFill>
          <a:ln w="9525">
            <a:noFill/>
            <a:miter lim="800000"/>
            <a:headEnd/>
            <a:tailEnd/>
          </a:ln>
        </p:spPr>
        <p:txBody>
          <a:bodyPr>
            <a:spAutoFit/>
          </a:bodyPr>
          <a:lstStyle/>
          <a:p>
            <a:pPr algn="ctr"/>
            <a:r>
              <a:rPr lang="es-ES" b="1">
                <a:latin typeface="Calibri" pitchFamily="34" charset="0"/>
              </a:rPr>
              <a:t>PARA PASAR DIAPOSITIVAS</a:t>
            </a:r>
          </a:p>
          <a:p>
            <a:pPr algn="ctr"/>
            <a:r>
              <a:rPr lang="es-ES" b="1">
                <a:latin typeface="Calibri" pitchFamily="34" charset="0"/>
              </a:rPr>
              <a:t>IR PULSANDO</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sp>
        <p:nvSpPr>
          <p:cNvPr id="5122" name="1 CuadroTexto"/>
          <p:cNvSpPr txBox="1">
            <a:spLocks noChangeArrowheads="1"/>
          </p:cNvSpPr>
          <p:nvPr/>
        </p:nvSpPr>
        <p:spPr bwMode="auto">
          <a:xfrm>
            <a:off x="0" y="0"/>
            <a:ext cx="9144000" cy="5508625"/>
          </a:xfrm>
          <a:prstGeom prst="rect">
            <a:avLst/>
          </a:prstGeom>
          <a:noFill/>
          <a:ln w="9525">
            <a:noFill/>
            <a:miter lim="800000"/>
            <a:headEnd/>
            <a:tailEnd/>
          </a:ln>
        </p:spPr>
        <p:txBody>
          <a:bodyPr>
            <a:spAutoFit/>
          </a:bodyPr>
          <a:lstStyle/>
          <a:p>
            <a:r>
              <a:rPr lang="es-ES" sz="2000">
                <a:latin typeface="Calibri" pitchFamily="34" charset="0"/>
              </a:rPr>
              <a:t> </a:t>
            </a:r>
            <a:r>
              <a:rPr lang="es-ES" sz="2200" b="1">
                <a:latin typeface="Calibri" pitchFamily="34" charset="0"/>
              </a:rPr>
              <a:t>En un vuelo comercial, el comandante conecta el micrófono y </a:t>
            </a:r>
            <a:br>
              <a:rPr lang="es-ES" sz="2200" b="1">
                <a:latin typeface="Calibri" pitchFamily="34" charset="0"/>
              </a:rPr>
            </a:br>
            <a:r>
              <a:rPr lang="es-ES" sz="2200" b="1">
                <a:latin typeface="Calibri" pitchFamily="34" charset="0"/>
              </a:rPr>
              <a:t> comienza a hablar a los pasajeros:</a:t>
            </a:r>
            <a:br>
              <a:rPr lang="es-ES" sz="2200" b="1">
                <a:latin typeface="Calibri" pitchFamily="34" charset="0"/>
              </a:rPr>
            </a:br>
            <a:r>
              <a:rPr lang="es-ES" sz="2200" b="1">
                <a:latin typeface="Calibri" pitchFamily="34" charset="0"/>
              </a:rPr>
              <a:t> Buen día señores pasajeros, en este exacto momento   estamos a 9000 metros de altura y sobrevolando la ciudad de... OOOHHH DIOS MIOO!!!</a:t>
            </a:r>
            <a:br>
              <a:rPr lang="es-ES" sz="2200" b="1">
                <a:latin typeface="Calibri" pitchFamily="34" charset="0"/>
              </a:rPr>
            </a:br>
            <a:r>
              <a:rPr lang="es-ES" sz="2200" b="1">
                <a:latin typeface="Calibri" pitchFamily="34" charset="0"/>
              </a:rPr>
              <a:t> Los pasajeros escuchan un grito pavoroso, seguido de un ruido   infernal....</a:t>
            </a:r>
            <a:br>
              <a:rPr lang="es-ES" sz="2200" b="1">
                <a:latin typeface="Calibri" pitchFamily="34" charset="0"/>
              </a:rPr>
            </a:br>
            <a:r>
              <a:rPr lang="es-ES" sz="2200" b="1">
                <a:latin typeface="Calibri" pitchFamily="34" charset="0"/>
              </a:rPr>
              <a:t> NOOOOOO !!! Splitctct, splocfff , flackkk, &gt; bruuuuuuuooooooommmmmmm!!!!!</a:t>
            </a:r>
            <a:br>
              <a:rPr lang="es-ES" sz="2200" b="1">
                <a:latin typeface="Calibri" pitchFamily="34" charset="0"/>
              </a:rPr>
            </a:br>
            <a:r>
              <a:rPr lang="es-ES" sz="2200" b="1">
                <a:latin typeface="Calibri" pitchFamily="34" charset="0"/>
              </a:rPr>
              <a:t>  Y luego un silencio que se hace eterno...</a:t>
            </a:r>
            <a:br>
              <a:rPr lang="es-ES" sz="2200" b="1">
                <a:latin typeface="Calibri" pitchFamily="34" charset="0"/>
              </a:rPr>
            </a:br>
            <a:r>
              <a:rPr lang="es-ES" sz="2200" b="1">
                <a:latin typeface="Calibri" pitchFamily="34" charset="0"/>
              </a:rPr>
              <a:t>  Segundos después, vuelve a tomar el micrófono y riendo se </a:t>
            </a:r>
            <a:br>
              <a:rPr lang="es-ES" sz="2200" b="1">
                <a:latin typeface="Calibri" pitchFamily="34" charset="0"/>
              </a:rPr>
            </a:br>
            <a:r>
              <a:rPr lang="es-ES" sz="2200" b="1">
                <a:latin typeface="Calibri" pitchFamily="34" charset="0"/>
              </a:rPr>
              <a:t> disculpa:  Disculpen, señores pasajeros, tiré mi bandeja y mi taza </a:t>
            </a:r>
            <a:br>
              <a:rPr lang="es-ES" sz="2200" b="1">
                <a:latin typeface="Calibri" pitchFamily="34" charset="0"/>
              </a:rPr>
            </a:br>
            <a:r>
              <a:rPr lang="es-ES" sz="2200" b="1">
                <a:latin typeface="Calibri" pitchFamily="34" charset="0"/>
              </a:rPr>
              <a:t> de café se me cayó encima. No quieran saber cómo quedó la parte de adelante </a:t>
            </a:r>
            <a:br>
              <a:rPr lang="es-ES" sz="2200" b="1">
                <a:latin typeface="Calibri" pitchFamily="34" charset="0"/>
              </a:rPr>
            </a:br>
            <a:r>
              <a:rPr lang="es-ES" sz="2200" b="1">
                <a:latin typeface="Calibri" pitchFamily="34" charset="0"/>
              </a:rPr>
              <a:t> de mis pantalones.........</a:t>
            </a:r>
            <a:br>
              <a:rPr lang="es-ES" sz="2200" b="1">
                <a:latin typeface="Calibri" pitchFamily="34" charset="0"/>
              </a:rPr>
            </a:br>
            <a:r>
              <a:rPr lang="es-ES" sz="2200" b="1">
                <a:latin typeface="Calibri" pitchFamily="34" charset="0"/>
              </a:rPr>
              <a:t> Y uno de los pasajeros grita:</a:t>
            </a:r>
            <a:br>
              <a:rPr lang="es-ES" sz="2200" b="1">
                <a:latin typeface="Calibri" pitchFamily="34" charset="0"/>
              </a:rPr>
            </a:br>
            <a:r>
              <a:rPr lang="es-ES" sz="2200" b="1">
                <a:latin typeface="Calibri" pitchFamily="34" charset="0"/>
              </a:rPr>
              <a:t> ¡¡Hijo de puta............. Tendrías que ver cómo quedó la </a:t>
            </a:r>
            <a:br>
              <a:rPr lang="es-ES" sz="2200" b="1">
                <a:latin typeface="Calibri" pitchFamily="34" charset="0"/>
              </a:rPr>
            </a:br>
            <a:r>
              <a:rPr lang="es-ES" sz="2200" b="1">
                <a:latin typeface="Calibri" pitchFamily="34" charset="0"/>
              </a:rPr>
              <a:t>parte de atrás de los míos !!!.....</a:t>
            </a:r>
            <a:endParaRPr lang="es-ES" sz="2200">
              <a:latin typeface="Calibri"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sp>
        <p:nvSpPr>
          <p:cNvPr id="6146" name="1 CuadroTexto"/>
          <p:cNvSpPr txBox="1">
            <a:spLocks noChangeArrowheads="1"/>
          </p:cNvSpPr>
          <p:nvPr/>
        </p:nvSpPr>
        <p:spPr bwMode="auto">
          <a:xfrm>
            <a:off x="179388" y="188913"/>
            <a:ext cx="8713787" cy="6000750"/>
          </a:xfrm>
          <a:prstGeom prst="rect">
            <a:avLst/>
          </a:prstGeom>
          <a:noFill/>
          <a:ln w="9525">
            <a:noFill/>
            <a:miter lim="800000"/>
            <a:headEnd/>
            <a:tailEnd/>
          </a:ln>
        </p:spPr>
        <p:txBody>
          <a:bodyPr>
            <a:spAutoFit/>
          </a:bodyPr>
          <a:lstStyle/>
          <a:p>
            <a:r>
              <a:rPr lang="es-ES" sz="2400">
                <a:latin typeface="Calibri" pitchFamily="34" charset="0"/>
              </a:rPr>
              <a:t>Despega un vuelo.</a:t>
            </a:r>
            <a:br>
              <a:rPr lang="es-ES" sz="2400">
                <a:latin typeface="Calibri" pitchFamily="34" charset="0"/>
              </a:rPr>
            </a:br>
            <a:r>
              <a:rPr lang="es-ES" sz="2400">
                <a:latin typeface="Calibri" pitchFamily="34" charset="0"/>
              </a:rPr>
              <a:t> El capitán de la nave les da la bienvenida a los pasajeros, les </a:t>
            </a:r>
            <a:br>
              <a:rPr lang="es-ES" sz="2400">
                <a:latin typeface="Calibri" pitchFamily="34" charset="0"/>
              </a:rPr>
            </a:br>
            <a:r>
              <a:rPr lang="es-ES" sz="2400">
                <a:latin typeface="Calibri" pitchFamily="34" charset="0"/>
              </a:rPr>
              <a:t> informa sobre el vuelo y el estado del tiempo y por último se despide </a:t>
            </a:r>
            <a:br>
              <a:rPr lang="es-ES" sz="2400">
                <a:latin typeface="Calibri" pitchFamily="34" charset="0"/>
              </a:rPr>
            </a:br>
            <a:r>
              <a:rPr lang="es-ES" sz="2400">
                <a:latin typeface="Calibri" pitchFamily="34" charset="0"/>
              </a:rPr>
              <a:t> deseándoles un muy agradable viaje. </a:t>
            </a:r>
            <a:br>
              <a:rPr lang="es-ES" sz="2400">
                <a:latin typeface="Calibri" pitchFamily="34" charset="0"/>
              </a:rPr>
            </a:br>
            <a:r>
              <a:rPr lang="es-ES" sz="2400">
                <a:latin typeface="Calibri" pitchFamily="34" charset="0"/>
              </a:rPr>
              <a:t> Lamentablemente olvida cerrar el micrófono y le hace un </a:t>
            </a:r>
            <a:br>
              <a:rPr lang="es-ES" sz="2400">
                <a:latin typeface="Calibri" pitchFamily="34" charset="0"/>
              </a:rPr>
            </a:br>
            <a:r>
              <a:rPr lang="es-ES" sz="2400">
                <a:latin typeface="Calibri" pitchFamily="34" charset="0"/>
              </a:rPr>
              <a:t> comentario al copiloto:</a:t>
            </a:r>
            <a:br>
              <a:rPr lang="es-ES" sz="2400">
                <a:latin typeface="Calibri" pitchFamily="34" charset="0"/>
              </a:rPr>
            </a:br>
            <a:r>
              <a:rPr lang="es-ES" sz="2400">
                <a:latin typeface="Calibri" pitchFamily="34" charset="0"/>
              </a:rPr>
              <a:t> Bueeeeeeennooooo... Ahora me fumo un cigarrillo y después, </a:t>
            </a:r>
            <a:br>
              <a:rPr lang="es-ES" sz="2400">
                <a:latin typeface="Calibri" pitchFamily="34" charset="0"/>
              </a:rPr>
            </a:br>
            <a:r>
              <a:rPr lang="es-ES" sz="2400">
                <a:latin typeface="Calibri" pitchFamily="34" charset="0"/>
              </a:rPr>
              <a:t> aprovechando  que en primera clase no viaja nadie, me voy a echar un polvo con la  azafata, de esos que te dejan muerto,... </a:t>
            </a:r>
          </a:p>
          <a:p>
            <a:endParaRPr lang="es-ES" sz="2400">
              <a:latin typeface="Calibri" pitchFamily="34" charset="0"/>
            </a:endParaRPr>
          </a:p>
          <a:p>
            <a:r>
              <a:rPr lang="es-ES" sz="2400">
                <a:latin typeface="Calibri" pitchFamily="34" charset="0"/>
              </a:rPr>
              <a:t> La azafata, desesperada al ver que todo el pasaje estaba   escuchando lo que el capitán decía, se lanza a la carrera para avisar que el  micrófono se encontraba abierto, pero en el camino le sale al paso una anciana  que le dice: ¿ A dónde va la calentorraa ?........ ¿ No escuchaste que  primero  se va  a fumar un cigarrillo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7170" name="1 CuadroTexto"/>
          <p:cNvSpPr txBox="1">
            <a:spLocks noChangeArrowheads="1"/>
          </p:cNvSpPr>
          <p:nvPr/>
        </p:nvSpPr>
        <p:spPr bwMode="auto">
          <a:xfrm>
            <a:off x="0" y="188913"/>
            <a:ext cx="9144000" cy="6524625"/>
          </a:xfrm>
          <a:prstGeom prst="rect">
            <a:avLst/>
          </a:prstGeom>
          <a:noFill/>
          <a:ln w="9525">
            <a:noFill/>
            <a:miter lim="800000"/>
            <a:headEnd/>
            <a:tailEnd/>
          </a:ln>
        </p:spPr>
        <p:txBody>
          <a:bodyPr>
            <a:spAutoFit/>
          </a:bodyPr>
          <a:lstStyle/>
          <a:p>
            <a:r>
              <a:rPr lang="es-ES" sz="2200">
                <a:latin typeface="Calibri" pitchFamily="34" charset="0"/>
              </a:rPr>
              <a:t>Están todos los pasajeros en la sala de embarque esperando la </a:t>
            </a:r>
            <a:br>
              <a:rPr lang="es-ES" sz="2200">
                <a:latin typeface="Calibri" pitchFamily="34" charset="0"/>
              </a:rPr>
            </a:br>
            <a:r>
              <a:rPr lang="es-ES" sz="2200">
                <a:latin typeface="Calibri" pitchFamily="34" charset="0"/>
              </a:rPr>
              <a:t> salida del vuelo.</a:t>
            </a:r>
            <a:br>
              <a:rPr lang="es-ES" sz="2200">
                <a:latin typeface="Calibri" pitchFamily="34" charset="0"/>
              </a:rPr>
            </a:br>
            <a:r>
              <a:rPr lang="es-ES" sz="2200">
                <a:latin typeface="Calibri" pitchFamily="34" charset="0"/>
              </a:rPr>
              <a:t> De repente llega el copiloto impecablemente uniformado con gafas </a:t>
            </a:r>
            <a:br>
              <a:rPr lang="es-ES" sz="2200">
                <a:latin typeface="Calibri" pitchFamily="34" charset="0"/>
              </a:rPr>
            </a:br>
            <a:r>
              <a:rPr lang="es-ES" sz="2200">
                <a:latin typeface="Calibri" pitchFamily="34" charset="0"/>
              </a:rPr>
              <a:t> oscuras y un bastón blanco tanteando el camino. La empleada de la compañía </a:t>
            </a:r>
            <a:br>
              <a:rPr lang="es-ES" sz="2200">
                <a:latin typeface="Calibri" pitchFamily="34" charset="0"/>
              </a:rPr>
            </a:br>
            <a:r>
              <a:rPr lang="es-ES" sz="2200">
                <a:latin typeface="Calibri" pitchFamily="34" charset="0"/>
              </a:rPr>
              <a:t> aclara que, si bien es ciego, es el mejor copiloto que tiene la Empresa. </a:t>
            </a:r>
            <a:br>
              <a:rPr lang="es-ES" sz="2200">
                <a:latin typeface="Calibri" pitchFamily="34" charset="0"/>
              </a:rPr>
            </a:br>
            <a:r>
              <a:rPr lang="es-ES" sz="2200">
                <a:latin typeface="Calibri" pitchFamily="34" charset="0"/>
              </a:rPr>
              <a:t> Al poco rato llega el piloto, con el uniforme impecable, gafas </a:t>
            </a:r>
            <a:br>
              <a:rPr lang="es-ES" sz="2200">
                <a:latin typeface="Calibri" pitchFamily="34" charset="0"/>
              </a:rPr>
            </a:br>
            <a:r>
              <a:rPr lang="es-ES" sz="2200">
                <a:latin typeface="Calibri" pitchFamily="34" charset="0"/>
              </a:rPr>
              <a:t> oscuras y un bastón blanco asistido por dos azafatas. La encargada de la sala </a:t>
            </a:r>
            <a:br>
              <a:rPr lang="es-ES" sz="2200">
                <a:latin typeface="Calibri" pitchFamily="34" charset="0"/>
              </a:rPr>
            </a:br>
            <a:r>
              <a:rPr lang="es-ES" sz="2200">
                <a:latin typeface="Calibri" pitchFamily="34" charset="0"/>
              </a:rPr>
              <a:t> aclara que también el piloto es ciego, pero que es el mejor piloto que </a:t>
            </a:r>
            <a:br>
              <a:rPr lang="es-ES" sz="2200">
                <a:latin typeface="Calibri" pitchFamily="34" charset="0"/>
              </a:rPr>
            </a:br>
            <a:r>
              <a:rPr lang="es-ES" sz="2200">
                <a:latin typeface="Calibri" pitchFamily="34" charset="0"/>
              </a:rPr>
              <a:t> tiene la Compañía y que, junto con el copiloto, hacen la dupla más </a:t>
            </a:r>
            <a:br>
              <a:rPr lang="es-ES" sz="2200">
                <a:latin typeface="Calibri" pitchFamily="34" charset="0"/>
              </a:rPr>
            </a:br>
            <a:r>
              <a:rPr lang="es-ES" sz="2200">
                <a:latin typeface="Calibri" pitchFamily="34" charset="0"/>
              </a:rPr>
              <a:t> experimentada.</a:t>
            </a:r>
            <a:br>
              <a:rPr lang="es-ES" sz="2200">
                <a:latin typeface="Calibri" pitchFamily="34" charset="0"/>
              </a:rPr>
            </a:br>
            <a:r>
              <a:rPr lang="es-ES" sz="2200">
                <a:latin typeface="Calibri" pitchFamily="34" charset="0"/>
              </a:rPr>
              <a:t>  Con todos a bordo, el avión comienza a correr por la pista </a:t>
            </a:r>
            <a:br>
              <a:rPr lang="es-ES" sz="2200">
                <a:latin typeface="Calibri" pitchFamily="34" charset="0"/>
              </a:rPr>
            </a:br>
            <a:r>
              <a:rPr lang="es-ES" sz="2200">
                <a:latin typeface="Calibri" pitchFamily="34" charset="0"/>
              </a:rPr>
              <a:t> tomando cada vez más velocidad y con los pasajeros aterrorizados. El avión sigue </a:t>
            </a:r>
            <a:br>
              <a:rPr lang="es-ES" sz="2200">
                <a:latin typeface="Calibri" pitchFamily="34" charset="0"/>
              </a:rPr>
            </a:br>
            <a:r>
              <a:rPr lang="es-ES" sz="2200">
                <a:latin typeface="Calibri" pitchFamily="34" charset="0"/>
              </a:rPr>
              <a:t> tomando velocidad pero no despega; continúa la carrera y sigue en tierra. </a:t>
            </a:r>
            <a:br>
              <a:rPr lang="es-ES" sz="2200">
                <a:latin typeface="Calibri" pitchFamily="34" charset="0"/>
              </a:rPr>
            </a:br>
            <a:r>
              <a:rPr lang="es-ES" sz="2200">
                <a:latin typeface="Calibri" pitchFamily="34" charset="0"/>
              </a:rPr>
              <a:t> El final de la pista está cada vez más cerca y en una explosión de histeria </a:t>
            </a:r>
            <a:br>
              <a:rPr lang="es-ES" sz="2200">
                <a:latin typeface="Calibri" pitchFamily="34" charset="0"/>
              </a:rPr>
            </a:br>
            <a:r>
              <a:rPr lang="es-ES" sz="2200">
                <a:latin typeface="Calibri" pitchFamily="34" charset="0"/>
              </a:rPr>
              <a:t> general los pasajeros comienzan a gritar como poseídos.</a:t>
            </a:r>
            <a:br>
              <a:rPr lang="es-ES" sz="2200">
                <a:latin typeface="Calibri" pitchFamily="34" charset="0"/>
              </a:rPr>
            </a:br>
            <a:r>
              <a:rPr lang="es-ES" sz="2200">
                <a:latin typeface="Calibri" pitchFamily="34" charset="0"/>
              </a:rPr>
              <a:t>  En ese momento el avión milagrosamente toma altura. Entonces el </a:t>
            </a:r>
            <a:br>
              <a:rPr lang="es-ES" sz="2200">
                <a:latin typeface="Calibri" pitchFamily="34" charset="0"/>
              </a:rPr>
            </a:br>
            <a:r>
              <a:rPr lang="es-ES" sz="2200">
                <a:latin typeface="Calibri" pitchFamily="34" charset="0"/>
              </a:rPr>
              <a:t> piloto  le dice al copiloto:</a:t>
            </a:r>
            <a:br>
              <a:rPr lang="es-ES" sz="2200">
                <a:latin typeface="Calibri" pitchFamily="34" charset="0"/>
              </a:rPr>
            </a:br>
            <a:r>
              <a:rPr lang="es-ES" sz="2200">
                <a:latin typeface="Calibri" pitchFamily="34" charset="0"/>
              </a:rPr>
              <a:t> ¡ El día que los pasajeros no griten............. no la  contamos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9900"/>
        </a:solidFill>
        <a:effectLst/>
      </p:bgPr>
    </p:bg>
    <p:spTree>
      <p:nvGrpSpPr>
        <p:cNvPr id="1" name=""/>
        <p:cNvGrpSpPr/>
        <p:nvPr/>
      </p:nvGrpSpPr>
      <p:grpSpPr>
        <a:xfrm>
          <a:off x="0" y="0"/>
          <a:ext cx="0" cy="0"/>
          <a:chOff x="0" y="0"/>
          <a:chExt cx="0" cy="0"/>
        </a:xfrm>
      </p:grpSpPr>
      <p:sp>
        <p:nvSpPr>
          <p:cNvPr id="8194" name="1 CuadroTexto"/>
          <p:cNvSpPr txBox="1">
            <a:spLocks noChangeArrowheads="1"/>
          </p:cNvSpPr>
          <p:nvPr/>
        </p:nvSpPr>
        <p:spPr bwMode="auto">
          <a:xfrm>
            <a:off x="0" y="333375"/>
            <a:ext cx="9144000" cy="5076825"/>
          </a:xfrm>
          <a:prstGeom prst="rect">
            <a:avLst/>
          </a:prstGeom>
          <a:noFill/>
          <a:ln w="9525">
            <a:noFill/>
            <a:miter lim="800000"/>
            <a:headEnd/>
            <a:tailEnd/>
          </a:ln>
        </p:spPr>
        <p:txBody>
          <a:bodyPr>
            <a:spAutoFit/>
          </a:bodyPr>
          <a:lstStyle/>
          <a:p>
            <a:r>
              <a:rPr lang="es-ES" sz="3600">
                <a:latin typeface="Calibri" pitchFamily="34" charset="0"/>
              </a:rPr>
              <a:t>Querida, vamos a tener que comenzar a economizar.</a:t>
            </a:r>
            <a:br>
              <a:rPr lang="es-ES" sz="3600">
                <a:latin typeface="Calibri" pitchFamily="34" charset="0"/>
              </a:rPr>
            </a:br>
            <a:r>
              <a:rPr lang="es-ES" sz="3600">
                <a:latin typeface="Calibri" pitchFamily="34" charset="0"/>
              </a:rPr>
              <a:t>Me parece bien...¿Por dónde comenzamos?</a:t>
            </a:r>
            <a:br>
              <a:rPr lang="es-ES" sz="3600">
                <a:latin typeface="Calibri" pitchFamily="34" charset="0"/>
              </a:rPr>
            </a:br>
            <a:r>
              <a:rPr lang="es-ES" sz="3600">
                <a:latin typeface="Calibri" pitchFamily="34" charset="0"/>
              </a:rPr>
              <a:t>Si aprendes a cocinar, podemos despedir a la cocinera.</a:t>
            </a:r>
            <a:br>
              <a:rPr lang="es-ES" sz="3600">
                <a:latin typeface="Calibri" pitchFamily="34" charset="0"/>
              </a:rPr>
            </a:br>
            <a:r>
              <a:rPr lang="es-ES" sz="3600">
                <a:latin typeface="Calibri" pitchFamily="34" charset="0"/>
              </a:rPr>
              <a:t>Me parece bien...</a:t>
            </a:r>
            <a:br>
              <a:rPr lang="es-ES" sz="3600">
                <a:latin typeface="Calibri" pitchFamily="34" charset="0"/>
              </a:rPr>
            </a:br>
            <a:r>
              <a:rPr lang="es-ES" sz="3600">
                <a:latin typeface="Calibri" pitchFamily="34" charset="0"/>
              </a:rPr>
              <a:t>...pero podemos ahorrar aún más- dice ella-... si tú aprendes a hacer el amor, podemos despedir al chofer.</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3399"/>
        </a:solidFill>
        <a:effectLst/>
      </p:bgPr>
    </p:bg>
    <p:spTree>
      <p:nvGrpSpPr>
        <p:cNvPr id="1" name=""/>
        <p:cNvGrpSpPr/>
        <p:nvPr/>
      </p:nvGrpSpPr>
      <p:grpSpPr>
        <a:xfrm>
          <a:off x="0" y="0"/>
          <a:ext cx="0" cy="0"/>
          <a:chOff x="0" y="0"/>
          <a:chExt cx="0" cy="0"/>
        </a:xfrm>
      </p:grpSpPr>
      <p:sp>
        <p:nvSpPr>
          <p:cNvPr id="9218" name="1 CuadroTexto"/>
          <p:cNvSpPr txBox="1">
            <a:spLocks noChangeArrowheads="1"/>
          </p:cNvSpPr>
          <p:nvPr/>
        </p:nvSpPr>
        <p:spPr bwMode="auto">
          <a:xfrm>
            <a:off x="0" y="404813"/>
            <a:ext cx="9144000" cy="2062162"/>
          </a:xfrm>
          <a:prstGeom prst="rect">
            <a:avLst/>
          </a:prstGeom>
          <a:noFill/>
          <a:ln w="9525">
            <a:noFill/>
            <a:miter lim="800000"/>
            <a:headEnd/>
            <a:tailEnd/>
          </a:ln>
        </p:spPr>
        <p:txBody>
          <a:bodyPr>
            <a:spAutoFit/>
          </a:bodyPr>
          <a:lstStyle/>
          <a:p>
            <a:r>
              <a:rPr lang="es-ES" sz="3200">
                <a:latin typeface="Calibri" pitchFamily="34" charset="0"/>
              </a:rPr>
              <a:t>El hombre pregunta a su mujer:</a:t>
            </a:r>
            <a:br>
              <a:rPr lang="es-ES" sz="3200">
                <a:latin typeface="Calibri" pitchFamily="34" charset="0"/>
              </a:rPr>
            </a:br>
            <a:r>
              <a:rPr lang="es-ES" sz="3200">
                <a:latin typeface="Calibri" pitchFamily="34" charset="0"/>
              </a:rPr>
              <a:t>- Mi amor... cuando yo muera ¿me vas llorar mucho?</a:t>
            </a:r>
            <a:br>
              <a:rPr lang="es-ES" sz="3200">
                <a:latin typeface="Calibri" pitchFamily="34" charset="0"/>
              </a:rPr>
            </a:br>
            <a:r>
              <a:rPr lang="es-ES" sz="3200">
                <a:latin typeface="Calibri" pitchFamily="34" charset="0"/>
              </a:rPr>
              <a:t>- Claro que sí, mi vida... Ya sabes que lloro por cualquier estupidez.</a:t>
            </a:r>
          </a:p>
        </p:txBody>
      </p:sp>
      <p:sp>
        <p:nvSpPr>
          <p:cNvPr id="9219" name="2 CuadroTexto"/>
          <p:cNvSpPr txBox="1">
            <a:spLocks noChangeArrowheads="1"/>
          </p:cNvSpPr>
          <p:nvPr/>
        </p:nvSpPr>
        <p:spPr bwMode="auto">
          <a:xfrm>
            <a:off x="0" y="3573463"/>
            <a:ext cx="9144000" cy="2554287"/>
          </a:xfrm>
          <a:prstGeom prst="rect">
            <a:avLst/>
          </a:prstGeom>
          <a:noFill/>
          <a:ln w="9525">
            <a:noFill/>
            <a:miter lim="800000"/>
            <a:headEnd/>
            <a:tailEnd/>
          </a:ln>
        </p:spPr>
        <p:txBody>
          <a:bodyPr>
            <a:spAutoFit/>
          </a:bodyPr>
          <a:lstStyle/>
          <a:p>
            <a:r>
              <a:rPr lang="es-ES" sz="3200">
                <a:latin typeface="Calibri" pitchFamily="34" charset="0"/>
              </a:rPr>
              <a:t>El marido pregunta a la mujer:</a:t>
            </a:r>
            <a:br>
              <a:rPr lang="es-ES" sz="3200">
                <a:latin typeface="Calibri" pitchFamily="34" charset="0"/>
              </a:rPr>
            </a:br>
            <a:r>
              <a:rPr lang="es-ES" sz="3200">
                <a:latin typeface="Calibri" pitchFamily="34" charset="0"/>
              </a:rPr>
              <a:t>- ¿Vamos a probar una posición diferente esta noche?</a:t>
            </a:r>
            <a:br>
              <a:rPr lang="es-ES" sz="3200">
                <a:latin typeface="Calibri" pitchFamily="34" charset="0"/>
              </a:rPr>
            </a:br>
            <a:r>
              <a:rPr lang="es-ES" sz="3200">
                <a:latin typeface="Calibri" pitchFamily="34" charset="0"/>
              </a:rPr>
              <a:t>La mujer responde:</a:t>
            </a:r>
            <a:br>
              <a:rPr lang="es-ES" sz="3200">
                <a:latin typeface="Calibri" pitchFamily="34" charset="0"/>
              </a:rPr>
            </a:br>
            <a:r>
              <a:rPr lang="es-ES" sz="3200">
                <a:latin typeface="Calibri" pitchFamily="34" charset="0"/>
              </a:rPr>
              <a:t>-Buena idea!!!...Quédate en la cocina lavando los platos y yo me siento en el sofá a ver la televisión.</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10242" name="1 CuadroTexto"/>
          <p:cNvSpPr txBox="1">
            <a:spLocks noChangeArrowheads="1"/>
          </p:cNvSpPr>
          <p:nvPr/>
        </p:nvSpPr>
        <p:spPr bwMode="auto">
          <a:xfrm>
            <a:off x="0" y="260350"/>
            <a:ext cx="9144000" cy="5510213"/>
          </a:xfrm>
          <a:prstGeom prst="rect">
            <a:avLst/>
          </a:prstGeom>
          <a:noFill/>
          <a:ln w="9525">
            <a:noFill/>
            <a:miter lim="800000"/>
            <a:headEnd/>
            <a:tailEnd/>
          </a:ln>
        </p:spPr>
        <p:txBody>
          <a:bodyPr>
            <a:spAutoFit/>
          </a:bodyPr>
          <a:lstStyle/>
          <a:p>
            <a:r>
              <a:rPr lang="es-ES" sz="3200">
                <a:latin typeface="Calibri" pitchFamily="34" charset="0"/>
              </a:rPr>
              <a:t>El marido decide cambiar de actitud.</a:t>
            </a:r>
            <a:br>
              <a:rPr lang="es-ES" sz="3200">
                <a:latin typeface="Calibri" pitchFamily="34" charset="0"/>
              </a:rPr>
            </a:br>
            <a:r>
              <a:rPr lang="es-ES" sz="3200">
                <a:latin typeface="Calibri" pitchFamily="34" charset="0"/>
              </a:rPr>
              <a:t>Llega a casa envalentonado y con voz prepotente ordena:</a:t>
            </a:r>
            <a:br>
              <a:rPr lang="es-ES" sz="3200">
                <a:latin typeface="Calibri" pitchFamily="34" charset="0"/>
              </a:rPr>
            </a:br>
            <a:r>
              <a:rPr lang="es-ES" sz="3200">
                <a:latin typeface="Calibri" pitchFamily="34" charset="0"/>
              </a:rPr>
              <a:t>-Quiero que prepares un banquete como para los dioses y cuando termines espero un postre delicioso.</a:t>
            </a:r>
            <a:br>
              <a:rPr lang="es-ES" sz="3200">
                <a:latin typeface="Calibri" pitchFamily="34" charset="0"/>
              </a:rPr>
            </a:br>
            <a:r>
              <a:rPr lang="es-ES" sz="3200">
                <a:latin typeface="Calibri" pitchFamily="34" charset="0"/>
              </a:rPr>
              <a:t>Después de cenar tráeme una copa de coñac y prepárame un baño caliente para relajarme.</a:t>
            </a:r>
            <a:br>
              <a:rPr lang="es-ES" sz="3200">
                <a:latin typeface="Calibri" pitchFamily="34" charset="0"/>
              </a:rPr>
            </a:br>
            <a:r>
              <a:rPr lang="es-ES" sz="3200">
                <a:latin typeface="Calibri" pitchFamily="34" charset="0"/>
              </a:rPr>
              <a:t>Y todavía más...cuando salga del baño, ¿adivina quién me va a vestir y peinar?</a:t>
            </a:r>
            <a:br>
              <a:rPr lang="es-ES" sz="3200">
                <a:latin typeface="Calibri" pitchFamily="34" charset="0"/>
              </a:rPr>
            </a:br>
            <a:r>
              <a:rPr lang="es-ES" sz="3200">
                <a:latin typeface="Calibri" pitchFamily="34" charset="0"/>
              </a:rPr>
              <a:t>- El empleado de la funeraria...Respondió plácidamente la esposa.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1266" name="1 CuadroTexto"/>
          <p:cNvSpPr txBox="1">
            <a:spLocks noChangeArrowheads="1"/>
          </p:cNvSpPr>
          <p:nvPr/>
        </p:nvSpPr>
        <p:spPr bwMode="auto">
          <a:xfrm>
            <a:off x="0" y="260350"/>
            <a:ext cx="9144000" cy="6002338"/>
          </a:xfrm>
          <a:prstGeom prst="rect">
            <a:avLst/>
          </a:prstGeom>
          <a:noFill/>
          <a:ln w="9525">
            <a:noFill/>
            <a:miter lim="800000"/>
            <a:headEnd/>
            <a:tailEnd/>
          </a:ln>
        </p:spPr>
        <p:txBody>
          <a:bodyPr>
            <a:spAutoFit/>
          </a:bodyPr>
          <a:lstStyle/>
          <a:p>
            <a:r>
              <a:rPr lang="es-ES" sz="3200">
                <a:latin typeface="Calibri" pitchFamily="34" charset="0"/>
              </a:rPr>
              <a:t>El marido y su mujer están tomando una cerveza en una taberna.</a:t>
            </a:r>
            <a:br>
              <a:rPr lang="es-ES" sz="3200">
                <a:latin typeface="Calibri" pitchFamily="34" charset="0"/>
              </a:rPr>
            </a:br>
            <a:r>
              <a:rPr lang="es-ES" sz="3200">
                <a:latin typeface="Calibri" pitchFamily="34" charset="0"/>
              </a:rPr>
              <a:t>Él le dice:</a:t>
            </a:r>
            <a:br>
              <a:rPr lang="es-ES" sz="3200">
                <a:latin typeface="Calibri" pitchFamily="34" charset="0"/>
              </a:rPr>
            </a:br>
            <a:r>
              <a:rPr lang="es-ES" sz="3200">
                <a:latin typeface="Calibri" pitchFamily="34" charset="0"/>
              </a:rPr>
              <a:t>- ¿Ves aquella mujer al final de la taberna, tomando cerveza solita?.</a:t>
            </a:r>
            <a:br>
              <a:rPr lang="es-ES" sz="3200">
                <a:latin typeface="Calibri" pitchFamily="34" charset="0"/>
              </a:rPr>
            </a:br>
            <a:r>
              <a:rPr lang="es-ES" sz="3200">
                <a:latin typeface="Calibri" pitchFamily="34" charset="0"/>
              </a:rPr>
              <a:t>Estuvo en pareja conmigo, y me separé de ella hace 7 años!</a:t>
            </a:r>
            <a:br>
              <a:rPr lang="es-ES" sz="3200">
                <a:latin typeface="Calibri" pitchFamily="34" charset="0"/>
              </a:rPr>
            </a:br>
            <a:r>
              <a:rPr lang="es-ES" sz="3200">
                <a:latin typeface="Calibri" pitchFamily="34" charset="0"/>
              </a:rPr>
              <a:t>¿Podrías creer que después de eso nunca más paró de beber?</a:t>
            </a:r>
            <a:br>
              <a:rPr lang="es-ES" sz="3200">
                <a:latin typeface="Calibri" pitchFamily="34" charset="0"/>
              </a:rPr>
            </a:br>
            <a:r>
              <a:rPr lang="es-ES" sz="3200">
                <a:latin typeface="Calibri" pitchFamily="34" charset="0"/>
              </a:rPr>
              <a:t>La mujer responde:</a:t>
            </a:r>
            <a:br>
              <a:rPr lang="es-ES" sz="3200">
                <a:latin typeface="Calibri" pitchFamily="34" charset="0"/>
              </a:rPr>
            </a:br>
            <a:r>
              <a:rPr lang="es-ES" sz="3200">
                <a:latin typeface="Calibri" pitchFamily="34" charset="0"/>
              </a:rPr>
              <a:t>- No me cuentes bobadas... ¡Nadie esta nunca celebrando algo durante tanto tiempo!</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3399"/>
        </a:solidFill>
        <a:effectLst/>
      </p:bgPr>
    </p:bg>
    <p:spTree>
      <p:nvGrpSpPr>
        <p:cNvPr id="1" name=""/>
        <p:cNvGrpSpPr/>
        <p:nvPr/>
      </p:nvGrpSpPr>
      <p:grpSpPr>
        <a:xfrm>
          <a:off x="0" y="0"/>
          <a:ext cx="0" cy="0"/>
          <a:chOff x="0" y="0"/>
          <a:chExt cx="0" cy="0"/>
        </a:xfrm>
      </p:grpSpPr>
      <p:sp>
        <p:nvSpPr>
          <p:cNvPr id="12290" name="1 CuadroTexto"/>
          <p:cNvSpPr txBox="1">
            <a:spLocks noChangeArrowheads="1"/>
          </p:cNvSpPr>
          <p:nvPr/>
        </p:nvSpPr>
        <p:spPr bwMode="auto">
          <a:xfrm>
            <a:off x="0" y="260350"/>
            <a:ext cx="9144000" cy="5632450"/>
          </a:xfrm>
          <a:prstGeom prst="rect">
            <a:avLst/>
          </a:prstGeom>
          <a:noFill/>
          <a:ln w="9525">
            <a:noFill/>
            <a:miter lim="800000"/>
            <a:headEnd/>
            <a:tailEnd/>
          </a:ln>
        </p:spPr>
        <p:txBody>
          <a:bodyPr>
            <a:spAutoFit/>
          </a:bodyPr>
          <a:lstStyle/>
          <a:p>
            <a:r>
              <a:rPr lang="es-ES" sz="2400">
                <a:latin typeface="Calibri" pitchFamily="34" charset="0"/>
              </a:rPr>
              <a:t>El marido y la mujer no se hablaban desde hacía una semana.</a:t>
            </a:r>
            <a:br>
              <a:rPr lang="es-ES" sz="2400">
                <a:latin typeface="Calibri" pitchFamily="34" charset="0"/>
              </a:rPr>
            </a:br>
            <a:r>
              <a:rPr lang="es-ES" sz="2400">
                <a:latin typeface="Calibri" pitchFamily="34" charset="0"/>
              </a:rPr>
              <a:t>Entonces el hombre recordó que al día siguiente por la mañana temprano tenía una reunión muy importante en su oficina.</a:t>
            </a:r>
            <a:br>
              <a:rPr lang="es-ES" sz="2400">
                <a:latin typeface="Calibri" pitchFamily="34" charset="0"/>
              </a:rPr>
            </a:br>
            <a:r>
              <a:rPr lang="es-ES" sz="2400">
                <a:latin typeface="Calibri" pitchFamily="34" charset="0"/>
              </a:rPr>
              <a:t>Como necesitaba levantarse temprano resolvió pedirle a su mujer que lo despertara.</a:t>
            </a:r>
            <a:br>
              <a:rPr lang="es-ES" sz="2400">
                <a:latin typeface="Calibri" pitchFamily="34" charset="0"/>
              </a:rPr>
            </a:br>
            <a:r>
              <a:rPr lang="es-ES" sz="2400">
                <a:latin typeface="Calibri" pitchFamily="34" charset="0"/>
              </a:rPr>
              <a:t>Pero para no dar su brazo a torcer escribió en un papel: “Me despiertas a las seis de la mañana”.</a:t>
            </a:r>
            <a:br>
              <a:rPr lang="es-ES" sz="2400">
                <a:latin typeface="Calibri" pitchFamily="34" charset="0"/>
              </a:rPr>
            </a:br>
            <a:r>
              <a:rPr lang="es-ES" sz="2400">
                <a:latin typeface="Calibri" pitchFamily="34" charset="0"/>
              </a:rPr>
              <a:t>Al día siguiente cuando se levantó y miró el reloj eran las 9:30.</a:t>
            </a:r>
            <a:br>
              <a:rPr lang="es-ES" sz="2400">
                <a:latin typeface="Calibri" pitchFamily="34" charset="0"/>
              </a:rPr>
            </a:br>
            <a:r>
              <a:rPr lang="es-ES" sz="2400">
                <a:latin typeface="Calibri" pitchFamily="34" charset="0"/>
              </a:rPr>
              <a:t>El hombre tuvo un arranque de furor y pensó: Qué absurdo, que falta de consideración, ella no me quiso despertar.</a:t>
            </a:r>
            <a:br>
              <a:rPr lang="es-ES" sz="2400">
                <a:latin typeface="Calibri" pitchFamily="34" charset="0"/>
              </a:rPr>
            </a:br>
            <a:r>
              <a:rPr lang="es-ES" sz="2400">
                <a:latin typeface="Calibri" pitchFamily="34" charset="0"/>
              </a:rPr>
              <a:t>En eso miró para la mesa de luz y reparó en un papel en el que estaba escrito:..¡¡¡Son las seis de la mañana, levántate!!!</a:t>
            </a:r>
            <a:br>
              <a:rPr lang="es-ES" sz="2400">
                <a:latin typeface="Calibri" pitchFamily="34" charset="0"/>
              </a:rPr>
            </a:br>
            <a:endParaRPr lang="es-ES" sz="2400">
              <a:latin typeface="Calibri" pitchFamily="34" charset="0"/>
            </a:endParaRPr>
          </a:p>
          <a:p>
            <a:r>
              <a:rPr lang="es-ES" sz="2400">
                <a:latin typeface="Calibri" pitchFamily="34" charset="0"/>
              </a:rPr>
              <a:t>Moraleja de la historia: No dejes de hablar con tu mujer. Ellas ganan siempre. ¡¡¡Son geniales a la hora de tomar venganza!!!</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CuadroTexto"/>
          <p:cNvSpPr txBox="1">
            <a:spLocks noChangeArrowheads="1"/>
          </p:cNvSpPr>
          <p:nvPr/>
        </p:nvSpPr>
        <p:spPr bwMode="auto">
          <a:xfrm>
            <a:off x="0" y="333375"/>
            <a:ext cx="9144000" cy="5262563"/>
          </a:xfrm>
          <a:prstGeom prst="rect">
            <a:avLst/>
          </a:prstGeom>
          <a:noFill/>
          <a:ln w="9525">
            <a:noFill/>
            <a:miter lim="800000"/>
            <a:headEnd/>
            <a:tailEnd/>
          </a:ln>
        </p:spPr>
        <p:txBody>
          <a:bodyPr>
            <a:spAutoFit/>
          </a:bodyPr>
          <a:lstStyle/>
          <a:p>
            <a:r>
              <a:rPr lang="es-ES" sz="2400">
                <a:latin typeface="Calibri" pitchFamily="34" charset="0"/>
              </a:rPr>
              <a:t>Una mujer sale como loca al balcón de su casa, y le grita a su marido que está en el parque hablando con los amigos: </a:t>
            </a:r>
            <a:br>
              <a:rPr lang="es-ES" sz="2400">
                <a:latin typeface="Calibri" pitchFamily="34" charset="0"/>
              </a:rPr>
            </a:br>
            <a:endParaRPr lang="es-ES" sz="2400">
              <a:latin typeface="Calibri" pitchFamily="34" charset="0"/>
            </a:endParaRPr>
          </a:p>
          <a:p>
            <a:r>
              <a:rPr lang="es-ES" sz="2400">
                <a:latin typeface="Calibri" pitchFamily="34" charset="0"/>
              </a:rPr>
              <a:t>-' ¡¡Pepe!! ¡¡Pepe!! ¡¡¡Que me han tocado 50 millones en la Lotería !!! </a:t>
            </a:r>
            <a:br>
              <a:rPr lang="es-ES" sz="2400">
                <a:latin typeface="Calibri" pitchFamily="34" charset="0"/>
              </a:rPr>
            </a:br>
            <a:r>
              <a:rPr lang="es-ES" sz="2400">
                <a:latin typeface="Calibri" pitchFamily="34" charset="0"/>
              </a:rPr>
              <a:t>El hombre salta como loco de alegría, pasando de los amigos, y sale lanzado hacia el domicilio conyugal para abrazarse con su mujer. </a:t>
            </a:r>
          </a:p>
          <a:p>
            <a:endParaRPr lang="es-ES" sz="2400">
              <a:latin typeface="Calibri" pitchFamily="34" charset="0"/>
            </a:endParaRPr>
          </a:p>
          <a:p>
            <a:r>
              <a:rPr lang="es-ES" sz="2400">
                <a:latin typeface="Calibri" pitchFamily="34" charset="0"/>
              </a:rPr>
              <a:t>Está cruzando la calle, y en eso ¡¡¡¡¡¡¡Zaaaaaaaaaaassss!!!!!!!....... aparece un tráiler a 90km/h y sin frenar, que se lo lleva por delante. </a:t>
            </a:r>
            <a:br>
              <a:rPr lang="es-ES" sz="2400">
                <a:latin typeface="Calibri" pitchFamily="34" charset="0"/>
              </a:rPr>
            </a:br>
            <a:r>
              <a:rPr lang="es-ES" sz="2400">
                <a:latin typeface="Calibri" pitchFamily="34" charset="0"/>
              </a:rPr>
              <a:t/>
            </a:r>
            <a:br>
              <a:rPr lang="es-ES" sz="2400">
                <a:latin typeface="Calibri" pitchFamily="34" charset="0"/>
              </a:rPr>
            </a:br>
            <a:r>
              <a:rPr lang="es-ES" sz="2400">
                <a:latin typeface="Calibri" pitchFamily="34" charset="0"/>
              </a:rPr>
              <a:t>La mujer abre los ojos hasta sacarlos casi de las órbitas, y dice: </a:t>
            </a:r>
            <a:br>
              <a:rPr lang="es-ES" sz="2400">
                <a:latin typeface="Calibri" pitchFamily="34" charset="0"/>
              </a:rPr>
            </a:br>
            <a:r>
              <a:rPr lang="es-ES" sz="2400">
                <a:latin typeface="Calibri" pitchFamily="34" charset="0"/>
              </a:rPr>
              <a:t/>
            </a:r>
            <a:br>
              <a:rPr lang="es-ES" sz="2400">
                <a:latin typeface="Calibri" pitchFamily="34" charset="0"/>
              </a:rPr>
            </a:br>
            <a:r>
              <a:rPr lang="es-ES" sz="2400" b="1">
                <a:latin typeface="Calibri" pitchFamily="34" charset="0"/>
              </a:rPr>
              <a:t>¡¡¡ Jooooooderrrrrrr !!! </a:t>
            </a:r>
          </a:p>
          <a:p>
            <a:r>
              <a:rPr lang="es-ES" sz="2400" b="1">
                <a:latin typeface="Calibri" pitchFamily="34" charset="0"/>
              </a:rPr>
              <a:t>¡¡¡Cuando se está en racha.....se está en racha!!!</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4338" name="1 CuadroTexto"/>
          <p:cNvSpPr txBox="1">
            <a:spLocks noChangeArrowheads="1"/>
          </p:cNvSpPr>
          <p:nvPr/>
        </p:nvSpPr>
        <p:spPr bwMode="auto">
          <a:xfrm>
            <a:off x="0" y="0"/>
            <a:ext cx="9144000" cy="6556375"/>
          </a:xfrm>
          <a:prstGeom prst="rect">
            <a:avLst/>
          </a:prstGeom>
          <a:noFill/>
          <a:ln w="9525">
            <a:noFill/>
            <a:miter lim="800000"/>
            <a:headEnd/>
            <a:tailEnd/>
          </a:ln>
        </p:spPr>
        <p:txBody>
          <a:bodyPr>
            <a:spAutoFit/>
          </a:bodyPr>
          <a:lstStyle/>
          <a:p>
            <a:r>
              <a:rPr lang="es-ES" sz="2000">
                <a:solidFill>
                  <a:schemeClr val="bg1"/>
                </a:solidFill>
                <a:latin typeface="Calibri" pitchFamily="34" charset="0"/>
              </a:rPr>
              <a:t>Un hombre va a la farmacia con su hijo de 8 años.</a:t>
            </a:r>
            <a:br>
              <a:rPr lang="es-ES" sz="2000">
                <a:solidFill>
                  <a:schemeClr val="bg1"/>
                </a:solidFill>
                <a:latin typeface="Calibri" pitchFamily="34" charset="0"/>
              </a:rPr>
            </a:br>
            <a:r>
              <a:rPr lang="es-ES" sz="2000">
                <a:solidFill>
                  <a:schemeClr val="bg1"/>
                </a:solidFill>
                <a:latin typeface="Calibri" pitchFamily="34" charset="0"/>
              </a:rPr>
              <a:t> Pasan por el estante de los condones y el niño pregunta: </a:t>
            </a:r>
            <a:br>
              <a:rPr lang="es-ES" sz="2000">
                <a:solidFill>
                  <a:schemeClr val="bg1"/>
                </a:solidFill>
                <a:latin typeface="Calibri" pitchFamily="34" charset="0"/>
              </a:rPr>
            </a:br>
            <a:r>
              <a:rPr lang="es-ES" sz="2000">
                <a:solidFill>
                  <a:schemeClr val="bg1"/>
                </a:solidFill>
                <a:latin typeface="Calibri" pitchFamily="34" charset="0"/>
              </a:rPr>
              <a:t> Papá, ¿ qué es eso?...*</a:t>
            </a:r>
            <a:br>
              <a:rPr lang="es-ES" sz="2000">
                <a:solidFill>
                  <a:schemeClr val="bg1"/>
                </a:solidFill>
                <a:latin typeface="Calibri" pitchFamily="34" charset="0"/>
              </a:rPr>
            </a:br>
            <a:r>
              <a:rPr lang="es-ES" sz="2000">
                <a:solidFill>
                  <a:schemeClr val="bg1"/>
                </a:solidFill>
                <a:latin typeface="Calibri" pitchFamily="34" charset="0"/>
              </a:rPr>
              <a:t>El padre no sabe que decir y responde: *</a:t>
            </a:r>
            <a:br>
              <a:rPr lang="es-ES" sz="2000">
                <a:solidFill>
                  <a:schemeClr val="bg1"/>
                </a:solidFill>
                <a:latin typeface="Calibri" pitchFamily="34" charset="0"/>
              </a:rPr>
            </a:br>
            <a:r>
              <a:rPr lang="es-ES" sz="2000">
                <a:solidFill>
                  <a:schemeClr val="bg1"/>
                </a:solidFill>
                <a:latin typeface="Calibri" pitchFamily="34" charset="0"/>
              </a:rPr>
              <a:t> Se llaman condones. Los usan los hombres para tener sexo seguro.  </a:t>
            </a:r>
            <a:br>
              <a:rPr lang="es-ES" sz="2000">
                <a:solidFill>
                  <a:schemeClr val="bg1"/>
                </a:solidFill>
                <a:latin typeface="Calibri" pitchFamily="34" charset="0"/>
              </a:rPr>
            </a:br>
            <a:r>
              <a:rPr lang="es-ES" sz="2000">
                <a:solidFill>
                  <a:schemeClr val="bg1"/>
                </a:solidFill>
                <a:latin typeface="Calibri" pitchFamily="34" charset="0"/>
              </a:rPr>
              <a:t>El niño se queda mirando y coge una caja de 3 y pregunta: </a:t>
            </a:r>
            <a:br>
              <a:rPr lang="es-ES" sz="2000">
                <a:solidFill>
                  <a:schemeClr val="bg1"/>
                </a:solidFill>
                <a:latin typeface="Calibri" pitchFamily="34" charset="0"/>
              </a:rPr>
            </a:br>
            <a:r>
              <a:rPr lang="es-ES" sz="2000">
                <a:solidFill>
                  <a:schemeClr val="bg1"/>
                </a:solidFill>
                <a:latin typeface="Calibri" pitchFamily="34" charset="0"/>
              </a:rPr>
              <a:t> Papá, ¿por qué hay 3 en esta caja?.. </a:t>
            </a:r>
            <a:br>
              <a:rPr lang="es-ES" sz="2000">
                <a:solidFill>
                  <a:schemeClr val="bg1"/>
                </a:solidFill>
                <a:latin typeface="Calibri" pitchFamily="34" charset="0"/>
              </a:rPr>
            </a:br>
            <a:r>
              <a:rPr lang="es-ES" sz="2000">
                <a:solidFill>
                  <a:schemeClr val="bg1"/>
                </a:solidFill>
                <a:latin typeface="Calibri" pitchFamily="34" charset="0"/>
              </a:rPr>
              <a:t>El padre responde: </a:t>
            </a:r>
            <a:br>
              <a:rPr lang="es-ES" sz="2000">
                <a:solidFill>
                  <a:schemeClr val="bg1"/>
                </a:solidFill>
                <a:latin typeface="Calibri" pitchFamily="34" charset="0"/>
              </a:rPr>
            </a:br>
            <a:r>
              <a:rPr lang="es-ES" sz="2000">
                <a:solidFill>
                  <a:schemeClr val="bg1"/>
                </a:solidFill>
                <a:latin typeface="Calibri" pitchFamily="34" charset="0"/>
              </a:rPr>
              <a:t> </a:t>
            </a:r>
          </a:p>
          <a:p>
            <a:r>
              <a:rPr lang="es-ES" sz="2000">
                <a:solidFill>
                  <a:schemeClr val="bg1"/>
                </a:solidFill>
                <a:latin typeface="Calibri" pitchFamily="34" charset="0"/>
              </a:rPr>
              <a:t>Esos son para los chicos del instituto. Uno para el viernes, uno para el  sábado y uno para el domingo... </a:t>
            </a:r>
            <a:br>
              <a:rPr lang="es-ES" sz="2000">
                <a:solidFill>
                  <a:schemeClr val="bg1"/>
                </a:solidFill>
                <a:latin typeface="Calibri" pitchFamily="34" charset="0"/>
              </a:rPr>
            </a:br>
            <a:r>
              <a:rPr lang="es-ES" sz="2000">
                <a:solidFill>
                  <a:schemeClr val="bg1"/>
                </a:solidFill>
                <a:latin typeface="Calibri" pitchFamily="34" charset="0"/>
              </a:rPr>
              <a:t>El niño agarra una caja de 6 y pregunta:  ¿Y estos para quien son?.. </a:t>
            </a:r>
            <a:br>
              <a:rPr lang="es-ES" sz="2000">
                <a:solidFill>
                  <a:schemeClr val="bg1"/>
                </a:solidFill>
                <a:latin typeface="Calibri" pitchFamily="34" charset="0"/>
              </a:rPr>
            </a:br>
            <a:r>
              <a:rPr lang="es-ES" sz="2000">
                <a:solidFill>
                  <a:schemeClr val="bg1"/>
                </a:solidFill>
                <a:latin typeface="Calibri" pitchFamily="34" charset="0"/>
              </a:rPr>
              <a:t>El padre responde: </a:t>
            </a:r>
            <a:br>
              <a:rPr lang="es-ES" sz="2000">
                <a:solidFill>
                  <a:schemeClr val="bg1"/>
                </a:solidFill>
                <a:latin typeface="Calibri" pitchFamily="34" charset="0"/>
              </a:rPr>
            </a:br>
            <a:endParaRPr lang="es-ES" sz="2000">
              <a:solidFill>
                <a:schemeClr val="bg1"/>
              </a:solidFill>
              <a:latin typeface="Calibri" pitchFamily="34" charset="0"/>
            </a:endParaRPr>
          </a:p>
          <a:p>
            <a:r>
              <a:rPr lang="es-ES" sz="2000">
                <a:solidFill>
                  <a:schemeClr val="bg1"/>
                </a:solidFill>
                <a:latin typeface="Calibri" pitchFamily="34" charset="0"/>
              </a:rPr>
              <a:t> Esos son para los universitarios. Dos para el viernes, dos para el</a:t>
            </a:r>
            <a:br>
              <a:rPr lang="es-ES" sz="2000">
                <a:solidFill>
                  <a:schemeClr val="bg1"/>
                </a:solidFill>
                <a:latin typeface="Calibri" pitchFamily="34" charset="0"/>
              </a:rPr>
            </a:br>
            <a:r>
              <a:rPr lang="es-ES" sz="2000">
                <a:solidFill>
                  <a:schemeClr val="bg1"/>
                </a:solidFill>
                <a:latin typeface="Calibri" pitchFamily="34" charset="0"/>
              </a:rPr>
              <a:t> sábado y dos para el domingo.</a:t>
            </a:r>
            <a:br>
              <a:rPr lang="es-ES" sz="2000">
                <a:solidFill>
                  <a:schemeClr val="bg1"/>
                </a:solidFill>
                <a:latin typeface="Calibri" pitchFamily="34" charset="0"/>
              </a:rPr>
            </a:br>
            <a:r>
              <a:rPr lang="es-ES" sz="2000">
                <a:solidFill>
                  <a:schemeClr val="bg1"/>
                </a:solidFill>
                <a:latin typeface="Calibri" pitchFamily="34" charset="0"/>
              </a:rPr>
              <a:t>El niño continua mirando y coge una caja de 12. </a:t>
            </a:r>
            <a:br>
              <a:rPr lang="es-ES" sz="2000">
                <a:solidFill>
                  <a:schemeClr val="bg1"/>
                </a:solidFill>
                <a:latin typeface="Calibri" pitchFamily="34" charset="0"/>
              </a:rPr>
            </a:br>
            <a:r>
              <a:rPr lang="es-ES" sz="2000">
                <a:solidFill>
                  <a:schemeClr val="bg1"/>
                </a:solidFill>
                <a:latin typeface="Calibri" pitchFamily="34" charset="0"/>
              </a:rPr>
              <a:t>Papá, ¿para quienes son estos?..</a:t>
            </a:r>
            <a:br>
              <a:rPr lang="es-ES" sz="2000">
                <a:solidFill>
                  <a:schemeClr val="bg1"/>
                </a:solidFill>
                <a:latin typeface="Calibri" pitchFamily="34" charset="0"/>
              </a:rPr>
            </a:br>
            <a:endParaRPr lang="es-ES" sz="2000">
              <a:solidFill>
                <a:schemeClr val="bg1"/>
              </a:solidFill>
              <a:latin typeface="Calibri" pitchFamily="34" charset="0"/>
            </a:endParaRPr>
          </a:p>
          <a:p>
            <a:r>
              <a:rPr lang="es-ES" sz="2000">
                <a:solidFill>
                  <a:schemeClr val="bg1"/>
                </a:solidFill>
                <a:latin typeface="Calibri" pitchFamily="34" charset="0"/>
              </a:rPr>
              <a:t>El padre le mira y con una lagrima en el ojo le responde: </a:t>
            </a:r>
          </a:p>
          <a:p>
            <a:r>
              <a:rPr lang="es-ES" sz="2000">
                <a:solidFill>
                  <a:schemeClr val="bg1"/>
                </a:solidFill>
                <a:latin typeface="Calibri" pitchFamily="34" charset="0"/>
              </a:rPr>
              <a:t>Esos son para los casados. Uno para Enero, uno para Febrero, uno para  Marzo...</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3">
            <a:lumMod val="60000"/>
            <a:lumOff val="40000"/>
          </a:schemeClr>
        </a:solidFill>
        <a:effectLst/>
      </p:bgPr>
    </p:bg>
    <p:spTree>
      <p:nvGrpSpPr>
        <p:cNvPr id="1" name=""/>
        <p:cNvGrpSpPr/>
        <p:nvPr/>
      </p:nvGrpSpPr>
      <p:grpSpPr>
        <a:xfrm>
          <a:off x="0" y="0"/>
          <a:ext cx="0" cy="0"/>
          <a:chOff x="0" y="0"/>
          <a:chExt cx="0" cy="0"/>
        </a:xfrm>
      </p:grpSpPr>
      <p:sp>
        <p:nvSpPr>
          <p:cNvPr id="15362" name="1 CuadroTexto"/>
          <p:cNvSpPr txBox="1">
            <a:spLocks noChangeArrowheads="1"/>
          </p:cNvSpPr>
          <p:nvPr/>
        </p:nvSpPr>
        <p:spPr bwMode="auto">
          <a:xfrm>
            <a:off x="0" y="333375"/>
            <a:ext cx="8964613" cy="5016500"/>
          </a:xfrm>
          <a:prstGeom prst="rect">
            <a:avLst/>
          </a:prstGeom>
          <a:noFill/>
          <a:ln w="9525">
            <a:noFill/>
            <a:miter lim="800000"/>
            <a:headEnd/>
            <a:tailEnd/>
          </a:ln>
        </p:spPr>
        <p:txBody>
          <a:bodyPr>
            <a:spAutoFit/>
          </a:bodyPr>
          <a:lstStyle/>
          <a:p>
            <a:r>
              <a:rPr lang="es-ES" sz="3200">
                <a:latin typeface="Calibri" pitchFamily="34" charset="0"/>
              </a:rPr>
              <a:t>Un madrileño entra en la farmacia del Iñaki en Bilbao...</a:t>
            </a:r>
            <a:br>
              <a:rPr lang="es-ES" sz="3200">
                <a:latin typeface="Calibri" pitchFamily="34" charset="0"/>
              </a:rPr>
            </a:br>
            <a:r>
              <a:rPr lang="es-ES" sz="3200">
                <a:latin typeface="Calibri" pitchFamily="34" charset="0"/>
              </a:rPr>
              <a:t>- Hola buenos días. Me da una aspirinita...</a:t>
            </a:r>
            <a:br>
              <a:rPr lang="es-ES" sz="3200">
                <a:latin typeface="Calibri" pitchFamily="34" charset="0"/>
              </a:rPr>
            </a:br>
            <a:r>
              <a:rPr lang="es-ES" sz="3200">
                <a:latin typeface="Calibri" pitchFamily="34" charset="0"/>
              </a:rPr>
              <a:t>- Que leche aspirinita chaval. Aquí una Aspirinota y te la llevas rodando pues...</a:t>
            </a:r>
            <a:br>
              <a:rPr lang="es-ES" sz="3200">
                <a:latin typeface="Calibri" pitchFamily="34" charset="0"/>
              </a:rPr>
            </a:br>
            <a:r>
              <a:rPr lang="es-ES" sz="3200">
                <a:latin typeface="Calibri" pitchFamily="34" charset="0"/>
              </a:rPr>
              <a:t>- Bueno vale y me da también un jarabito...</a:t>
            </a:r>
            <a:br>
              <a:rPr lang="es-ES" sz="3200">
                <a:latin typeface="Calibri" pitchFamily="34" charset="0"/>
              </a:rPr>
            </a:br>
            <a:r>
              <a:rPr lang="es-ES" sz="3200">
                <a:latin typeface="Calibri" pitchFamily="34" charset="0"/>
              </a:rPr>
              <a:t>- Pero que dices! En la farmacia del Iñaki un Jarabote en garrafa y al trago pues... Quieres algo más?</a:t>
            </a:r>
            <a:br>
              <a:rPr lang="es-ES" sz="3200">
                <a:latin typeface="Calibri" pitchFamily="34" charset="0"/>
              </a:rPr>
            </a:br>
            <a:r>
              <a:rPr lang="es-ES" sz="3200">
                <a:latin typeface="Calibri" pitchFamily="34" charset="0"/>
              </a:rPr>
              <a:t>- NO !!! Los supositorios ya los compraré en Madrid!!!</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6386" name="1 CuadroTexto"/>
          <p:cNvSpPr txBox="1">
            <a:spLocks noChangeArrowheads="1"/>
          </p:cNvSpPr>
          <p:nvPr/>
        </p:nvSpPr>
        <p:spPr bwMode="auto">
          <a:xfrm>
            <a:off x="0" y="260350"/>
            <a:ext cx="9144000" cy="5694363"/>
          </a:xfrm>
          <a:prstGeom prst="rect">
            <a:avLst/>
          </a:prstGeom>
          <a:noFill/>
          <a:ln w="9525">
            <a:noFill/>
            <a:miter lim="800000"/>
            <a:headEnd/>
            <a:tailEnd/>
          </a:ln>
        </p:spPr>
        <p:txBody>
          <a:bodyPr>
            <a:spAutoFit/>
          </a:bodyPr>
          <a:lstStyle/>
          <a:p>
            <a:r>
              <a:rPr lang="es-ES" sz="2800">
                <a:solidFill>
                  <a:schemeClr val="bg1"/>
                </a:solidFill>
                <a:latin typeface="Calibri" pitchFamily="34" charset="0"/>
              </a:rPr>
              <a:t>Un turista va en un Jaguar imponente, interrumpiendo el tráfico en pleno Bilbao, sin dejar pasar a un bilbaíno que va detrás de él en un 600 y que le hace señas para que se mueva.</a:t>
            </a:r>
            <a:br>
              <a:rPr lang="es-ES" sz="2800">
                <a:solidFill>
                  <a:schemeClr val="bg1"/>
                </a:solidFill>
                <a:latin typeface="Calibri" pitchFamily="34" charset="0"/>
              </a:rPr>
            </a:br>
            <a:r>
              <a:rPr lang="es-ES" sz="2800">
                <a:solidFill>
                  <a:schemeClr val="bg1"/>
                </a:solidFill>
                <a:latin typeface="Calibri" pitchFamily="34" charset="0"/>
              </a:rPr>
              <a:t>Por fin el bilbaíno se puede poner junto al Jaguar, cuyo conductor con desprecio le dice:</a:t>
            </a:r>
            <a:br>
              <a:rPr lang="es-ES" sz="2800">
                <a:solidFill>
                  <a:schemeClr val="bg1"/>
                </a:solidFill>
                <a:latin typeface="Calibri" pitchFamily="34" charset="0"/>
              </a:rPr>
            </a:br>
            <a:r>
              <a:rPr lang="es-ES" sz="2800">
                <a:solidFill>
                  <a:schemeClr val="bg1"/>
                </a:solidFill>
                <a:latin typeface="Calibri" pitchFamily="34" charset="0"/>
              </a:rPr>
              <a:t>- "La paciencia es la virtud de los sabios", Shakespeare.</a:t>
            </a:r>
            <a:br>
              <a:rPr lang="es-ES" sz="2800">
                <a:solidFill>
                  <a:schemeClr val="bg1"/>
                </a:solidFill>
                <a:latin typeface="Calibri" pitchFamily="34" charset="0"/>
              </a:rPr>
            </a:br>
            <a:r>
              <a:rPr lang="es-ES" sz="2800">
                <a:solidFill>
                  <a:schemeClr val="bg1"/>
                </a:solidFill>
                <a:latin typeface="Calibri" pitchFamily="34" charset="0"/>
              </a:rPr>
              <a:t>Entonces el de Bilbao le adelanta y cruza el 600 por delante, impidiendo cualquier movimiento al Jaguar.</a:t>
            </a:r>
            <a:br>
              <a:rPr lang="es-ES" sz="2800">
                <a:solidFill>
                  <a:schemeClr val="bg1"/>
                </a:solidFill>
                <a:latin typeface="Calibri" pitchFamily="34" charset="0"/>
              </a:rPr>
            </a:br>
            <a:r>
              <a:rPr lang="es-ES" sz="2800">
                <a:solidFill>
                  <a:schemeClr val="bg1"/>
                </a:solidFill>
                <a:latin typeface="Calibri" pitchFamily="34" charset="0"/>
              </a:rPr>
              <a:t>Tres horas más tarde el turista pierde la paciencia y sale de su auto para dirigirse al bilbaíno que le corta antes de mediar palabra diciéndole:</a:t>
            </a:r>
            <a:br>
              <a:rPr lang="es-ES" sz="2800">
                <a:solidFill>
                  <a:schemeClr val="bg1"/>
                </a:solidFill>
                <a:latin typeface="Calibri" pitchFamily="34" charset="0"/>
              </a:rPr>
            </a:br>
            <a:r>
              <a:rPr lang="es-ES" sz="2800">
                <a:solidFill>
                  <a:schemeClr val="bg1"/>
                </a:solidFill>
                <a:latin typeface="Calibri" pitchFamily="34" charset="0"/>
              </a:rPr>
              <a:t>- "¡Vete a la puta mierda!", Camilo José Cela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7410" name="1 CuadroTexto"/>
          <p:cNvSpPr txBox="1">
            <a:spLocks noChangeArrowheads="1"/>
          </p:cNvSpPr>
          <p:nvPr/>
        </p:nvSpPr>
        <p:spPr bwMode="auto">
          <a:xfrm>
            <a:off x="0" y="404813"/>
            <a:ext cx="9144000" cy="5632450"/>
          </a:xfrm>
          <a:prstGeom prst="rect">
            <a:avLst/>
          </a:prstGeom>
          <a:noFill/>
          <a:ln w="9525">
            <a:noFill/>
            <a:miter lim="800000"/>
            <a:headEnd/>
            <a:tailEnd/>
          </a:ln>
        </p:spPr>
        <p:txBody>
          <a:bodyPr>
            <a:spAutoFit/>
          </a:bodyPr>
          <a:lstStyle/>
          <a:p>
            <a:r>
              <a:rPr lang="es-ES" sz="2000" b="1">
                <a:latin typeface="Calibri" pitchFamily="34" charset="0"/>
              </a:rPr>
              <a:t>Iba Iñaki, de Bilbao, paseando por Madrid, cuando al pasar por la </a:t>
            </a:r>
          </a:p>
          <a:p>
            <a:r>
              <a:rPr lang="es-ES" sz="2000" b="1">
                <a:latin typeface="Calibri" pitchFamily="34" charset="0"/>
              </a:rPr>
              <a:t>Torre Picasso, ve un incendio enorme en el piso 42. Los ascensores </a:t>
            </a:r>
          </a:p>
          <a:p>
            <a:r>
              <a:rPr lang="es-ES" sz="2000" b="1">
                <a:latin typeface="Calibri" pitchFamily="34" charset="0"/>
              </a:rPr>
              <a:t>Bloqueados, las escaleras también, y la gente en la azotea chillando Vamos </a:t>
            </a:r>
          </a:p>
          <a:p>
            <a:r>
              <a:rPr lang="es-ES" sz="2000" b="1">
                <a:latin typeface="Calibri" pitchFamily="34" charset="0"/>
              </a:rPr>
              <a:t>a  morir!" </a:t>
            </a:r>
          </a:p>
          <a:p>
            <a:endParaRPr lang="es-ES" sz="2000" b="1">
              <a:latin typeface="Calibri" pitchFamily="34" charset="0"/>
            </a:endParaRPr>
          </a:p>
          <a:p>
            <a:r>
              <a:rPr lang="es-ES" sz="2000" b="1">
                <a:latin typeface="Calibri" pitchFamily="34" charset="0"/>
              </a:rPr>
              <a:t>* Iñaki les grita: "!EEHH! Venga tiraros que yo os cojo, pues!" </a:t>
            </a:r>
          </a:p>
          <a:p>
            <a:r>
              <a:rPr lang="es-ES" sz="2000" b="1">
                <a:latin typeface="Calibri" pitchFamily="34" charset="0"/>
              </a:rPr>
              <a:t>* Y los de arriba: "Ese tío está loco..?como nos va a coger?" </a:t>
            </a:r>
          </a:p>
          <a:p>
            <a:r>
              <a:rPr lang="es-ES" sz="2000" b="1">
                <a:latin typeface="Calibri" pitchFamily="34" charset="0"/>
              </a:rPr>
              <a:t>* Y uno de ellos dice: "Pues yo me tiro, me da igual morir quemado que </a:t>
            </a:r>
          </a:p>
          <a:p>
            <a:r>
              <a:rPr lang="es-ES" sz="2000" b="1">
                <a:latin typeface="Calibri" pitchFamily="34" charset="0"/>
              </a:rPr>
              <a:t>Estampado contra el suelo" </a:t>
            </a:r>
          </a:p>
          <a:p>
            <a:r>
              <a:rPr lang="es-ES" sz="2000" b="1">
                <a:latin typeface="Calibri" pitchFamily="34" charset="0"/>
              </a:rPr>
              <a:t>*</a:t>
            </a:r>
          </a:p>
          <a:p>
            <a:r>
              <a:rPr lang="es-ES" sz="2000" b="1">
                <a:latin typeface="Calibri" pitchFamily="34" charset="0"/>
              </a:rPr>
              <a:t> Le hace una seña a Iñaki y se tira. Iñaki, por supuesto, le coge y le </a:t>
            </a:r>
          </a:p>
          <a:p>
            <a:r>
              <a:rPr lang="es-ES" sz="2000" b="1">
                <a:latin typeface="Calibri" pitchFamily="34" charset="0"/>
              </a:rPr>
              <a:t>deja en el suelo intacto. La gente lo ve y se empieza a tirar, y Iñaki los </a:t>
            </a:r>
          </a:p>
          <a:p>
            <a:r>
              <a:rPr lang="es-ES" sz="2000" b="1">
                <a:latin typeface="Calibri" pitchFamily="34" charset="0"/>
              </a:rPr>
              <a:t>va cogiendo. De pronto se tira un negro y Iñaki se queda mirando y no lo </a:t>
            </a:r>
          </a:p>
          <a:p>
            <a:r>
              <a:rPr lang="es-ES" sz="2000" b="1">
                <a:latin typeface="Calibri" pitchFamily="34" charset="0"/>
              </a:rPr>
              <a:t>coge. </a:t>
            </a:r>
          </a:p>
          <a:p>
            <a:endParaRPr lang="es-ES" sz="2000" b="1">
              <a:latin typeface="Calibri" pitchFamily="34" charset="0"/>
            </a:endParaRPr>
          </a:p>
          <a:p>
            <a:r>
              <a:rPr lang="es-ES" sz="2000" b="1">
                <a:latin typeface="Calibri" pitchFamily="34" charset="0"/>
              </a:rPr>
              <a:t>El negro se queda convertido en un sello de correos contra la acera, y </a:t>
            </a:r>
          </a:p>
          <a:p>
            <a:r>
              <a:rPr lang="es-ES" sz="2000" b="1">
                <a:latin typeface="Calibri" pitchFamily="34" charset="0"/>
              </a:rPr>
              <a:t>Iñaki dice: "! Oye, que digo yo que, si dejáis de tirarme los quemaos, pues </a:t>
            </a:r>
          </a:p>
          <a:p>
            <a:r>
              <a:rPr lang="es-ES" sz="2000" b="1">
                <a:latin typeface="Calibri" pitchFamily="34" charset="0"/>
              </a:rPr>
              <a:t>que acabaremos antes, hostia!"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18434" name="1 CuadroTexto"/>
          <p:cNvSpPr txBox="1">
            <a:spLocks noChangeArrowheads="1"/>
          </p:cNvSpPr>
          <p:nvPr/>
        </p:nvSpPr>
        <p:spPr bwMode="auto">
          <a:xfrm>
            <a:off x="0" y="0"/>
            <a:ext cx="9144000" cy="6462713"/>
          </a:xfrm>
          <a:prstGeom prst="rect">
            <a:avLst/>
          </a:prstGeom>
          <a:noFill/>
          <a:ln w="9525">
            <a:noFill/>
            <a:miter lim="800000"/>
            <a:headEnd/>
            <a:tailEnd/>
          </a:ln>
        </p:spPr>
        <p:txBody>
          <a:bodyPr>
            <a:spAutoFit/>
          </a:bodyPr>
          <a:lstStyle/>
          <a:p>
            <a:r>
              <a:rPr lang="es-ES" b="1">
                <a:latin typeface="Calibri" pitchFamily="34" charset="0"/>
              </a:rPr>
              <a:t>Van dos hombres en el Orient Express, en el mismo vagón, solos... </a:t>
            </a:r>
          </a:p>
          <a:p>
            <a:r>
              <a:rPr lang="es-ES" b="1">
                <a:latin typeface="Calibri" pitchFamily="34" charset="0"/>
              </a:rPr>
              <a:t>Pasa toda la mañana...pasa toda la tarde...pasa la noche...y cuando llega </a:t>
            </a:r>
          </a:p>
          <a:p>
            <a:r>
              <a:rPr lang="es-ES" b="1">
                <a:latin typeface="Calibri" pitchFamily="34" charset="0"/>
              </a:rPr>
              <a:t>el amanecer le dice uno al otro: </a:t>
            </a:r>
          </a:p>
          <a:p>
            <a:r>
              <a:rPr lang="es-ES" b="1">
                <a:latin typeface="Calibri" pitchFamily="34" charset="0"/>
              </a:rPr>
              <a:t>-Oiga...?usted de donde es?... </a:t>
            </a:r>
          </a:p>
          <a:p>
            <a:r>
              <a:rPr lang="es-ES" b="1">
                <a:latin typeface="Calibri" pitchFamily="34" charset="0"/>
              </a:rPr>
              <a:t>-Coño!...yo soy de Bilbao, ostia! </a:t>
            </a:r>
          </a:p>
          <a:p>
            <a:r>
              <a:rPr lang="es-ES" b="1">
                <a:latin typeface="Calibri" pitchFamily="34" charset="0"/>
              </a:rPr>
              <a:t>-Ay va la Virgen!...qué casualidad...yo soy de Santander! </a:t>
            </a:r>
          </a:p>
          <a:p>
            <a:r>
              <a:rPr lang="es-ES" b="1">
                <a:latin typeface="Calibri" pitchFamily="34" charset="0"/>
              </a:rPr>
              <a:t>-Ostia tu...los dos del Norte!... </a:t>
            </a:r>
          </a:p>
          <a:p>
            <a:r>
              <a:rPr lang="es-ES" b="1">
                <a:latin typeface="Calibri" pitchFamily="34" charset="0"/>
              </a:rPr>
              <a:t>-Y usted a que se dedica? </a:t>
            </a:r>
          </a:p>
          <a:p>
            <a:r>
              <a:rPr lang="es-ES" b="1">
                <a:latin typeface="Calibri" pitchFamily="34" charset="0"/>
              </a:rPr>
              <a:t>-Yo? soy violinista... </a:t>
            </a:r>
          </a:p>
          <a:p>
            <a:r>
              <a:rPr lang="es-ES" b="1">
                <a:latin typeface="Calibri" pitchFamily="34" charset="0"/>
              </a:rPr>
              <a:t>-Me cago en la puta!...que puñetera casualidad...yo también!!! </a:t>
            </a:r>
          </a:p>
          <a:p>
            <a:r>
              <a:rPr lang="es-ES" b="1">
                <a:latin typeface="Calibri" pitchFamily="34" charset="0"/>
              </a:rPr>
              <a:t>-No puede ser cojones!...tu también violinista?...Pues yo toco el violín </a:t>
            </a:r>
          </a:p>
          <a:p>
            <a:r>
              <a:rPr lang="es-ES" b="1">
                <a:latin typeface="Calibri" pitchFamily="34" charset="0"/>
              </a:rPr>
              <a:t>De cojones, te lo advierto... </a:t>
            </a:r>
          </a:p>
          <a:p>
            <a:r>
              <a:rPr lang="es-ES" b="1">
                <a:latin typeface="Calibri" pitchFamily="34" charset="0"/>
              </a:rPr>
              <a:t>-Pa buen violinista yo, tío, soy el mejor de España! </a:t>
            </a:r>
          </a:p>
          <a:p>
            <a:r>
              <a:rPr lang="es-ES" b="1">
                <a:latin typeface="Calibri" pitchFamily="34" charset="0"/>
              </a:rPr>
              <a:t>-Tu el mejor de España?...Vamos hombre!, si yo soy el mejor de Europa!! </a:t>
            </a:r>
          </a:p>
          <a:p>
            <a:r>
              <a:rPr lang="es-ES" b="1">
                <a:latin typeface="Calibri" pitchFamily="34" charset="0"/>
              </a:rPr>
              <a:t>-Mira tío...fíjate si yo tocare la hostia de bien, que cuando toco el </a:t>
            </a:r>
          </a:p>
          <a:p>
            <a:r>
              <a:rPr lang="es-ES" b="1">
                <a:latin typeface="Calibri" pitchFamily="34" charset="0"/>
              </a:rPr>
              <a:t>Violín en la iglesia de mi pueblo, en Santander, la Virgen de madera </a:t>
            </a:r>
          </a:p>
          <a:p>
            <a:r>
              <a:rPr lang="es-ES" b="1">
                <a:latin typeface="Calibri" pitchFamily="34" charset="0"/>
              </a:rPr>
              <a:t>Llora! </a:t>
            </a:r>
          </a:p>
          <a:p>
            <a:r>
              <a:rPr lang="es-ES" b="1">
                <a:latin typeface="Calibri" pitchFamily="34" charset="0"/>
              </a:rPr>
              <a:t>-Pa violinista de cagarse yo, que el otro día toque el violín en la </a:t>
            </a:r>
          </a:p>
          <a:p>
            <a:r>
              <a:rPr lang="es-ES" b="1">
                <a:latin typeface="Calibri" pitchFamily="34" charset="0"/>
              </a:rPr>
              <a:t>Catedral de Bilbao y de lo bien que lo hice, bajo Jesucristo de la cruz, </a:t>
            </a:r>
          </a:p>
          <a:p>
            <a:r>
              <a:rPr lang="es-ES" b="1">
                <a:latin typeface="Calibri" pitchFamily="34" charset="0"/>
              </a:rPr>
              <a:t>Me dio un abrazo y me dijo: </a:t>
            </a:r>
          </a:p>
          <a:p>
            <a:r>
              <a:rPr lang="es-ES" b="1">
                <a:latin typeface="Calibri" pitchFamily="34" charset="0"/>
              </a:rPr>
              <a:t>"Eso si es tocar y no lo que hace el hijo puta de Santander que hace </a:t>
            </a:r>
          </a:p>
          <a:p>
            <a:r>
              <a:rPr lang="es-ES" b="1">
                <a:latin typeface="Calibri" pitchFamily="34" charset="0"/>
              </a:rPr>
              <a:t>Llorar a mi madre!!!" </a:t>
            </a:r>
          </a:p>
          <a:p>
            <a:endParaRPr lang="es-ES">
              <a:latin typeface="Calibri"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19458" name="1 CuadroTexto"/>
          <p:cNvSpPr txBox="1">
            <a:spLocks noChangeArrowheads="1"/>
          </p:cNvSpPr>
          <p:nvPr/>
        </p:nvSpPr>
        <p:spPr bwMode="auto">
          <a:xfrm>
            <a:off x="0" y="333375"/>
            <a:ext cx="9144000" cy="6738938"/>
          </a:xfrm>
          <a:prstGeom prst="rect">
            <a:avLst/>
          </a:prstGeom>
          <a:noFill/>
          <a:ln w="9525">
            <a:noFill/>
            <a:miter lim="800000"/>
            <a:headEnd/>
            <a:tailEnd/>
          </a:ln>
        </p:spPr>
        <p:txBody>
          <a:bodyPr>
            <a:spAutoFit/>
          </a:bodyPr>
          <a:lstStyle/>
          <a:p>
            <a:pPr algn="ctr"/>
            <a:r>
              <a:rPr lang="es-ES" b="1">
                <a:latin typeface="Calibri" pitchFamily="34" charset="0"/>
              </a:rPr>
              <a:t>El gallo Andoni </a:t>
            </a:r>
          </a:p>
          <a:p>
            <a:r>
              <a:rPr lang="es-ES">
                <a:latin typeface="Calibri" pitchFamily="34" charset="0"/>
              </a:rPr>
              <a:t>¡Buenas! Quisiera un buen gallo, que cubra a todas mis gallinas.</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¿Cuántas gallinas tiene?</a:t>
            </a:r>
            <a:br>
              <a:rPr lang="es-ES">
                <a:latin typeface="Calibri" pitchFamily="34" charset="0"/>
              </a:rPr>
            </a:br>
            <a:r>
              <a:rPr lang="es-ES">
                <a:latin typeface="Calibri" pitchFamily="34" charset="0"/>
              </a:rPr>
              <a:t>- Tengo 180 gallinas.</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El Gallero va y le saca un gallo Francés,…</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Enorme, fibroso, cresta levantada, ojos azules, tatuaje de los Rolling Stones…</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Tome este, es Philip Le Cock, éste no falla.</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El granjero llega con el gallo a la granja y le suelta…</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El gallo sale corriendo, caza a la primera gallina, y le echa dos felicianos.</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Agarra la segunda y le echa el primero… Cuando le está echando el segundo, se queda frito.</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El granjero, dice:</a:t>
            </a:r>
            <a:br>
              <a:rPr lang="es-ES">
                <a:latin typeface="Calibri" pitchFamily="34" charset="0"/>
              </a:rPr>
            </a:br>
            <a:r>
              <a:rPr lang="es-ES">
                <a:latin typeface="Calibri" pitchFamily="34" charset="0"/>
              </a:rPr>
              <a:t>- ¡Que mierda de gallo me vendieron, se zumba a dos gallinas y ya no puede más!...</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El granjero coje al gallo de la cresta, se lo lleva al gallero y le explica lo que le pasó.</a:t>
            </a:r>
          </a:p>
          <a:p>
            <a:pPr algn="ctr"/>
            <a:r>
              <a:rPr lang="es-ES">
                <a:latin typeface="Calibri" pitchFamily="34" charset="0"/>
              </a:rPr>
              <a:t>SIGUE&gt;&gt;&gt;</a:t>
            </a:r>
            <a:br>
              <a:rPr lang="es-ES">
                <a:latin typeface="Calibri" pitchFamily="34" charset="0"/>
              </a:rPr>
            </a:br>
            <a:endParaRPr lang="es-ES">
              <a:latin typeface="Calibri"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20482" name="1 CuadroTexto"/>
          <p:cNvSpPr txBox="1">
            <a:spLocks noChangeArrowheads="1"/>
          </p:cNvSpPr>
          <p:nvPr/>
        </p:nvSpPr>
        <p:spPr bwMode="auto">
          <a:xfrm>
            <a:off x="0" y="260350"/>
            <a:ext cx="9144000" cy="6278563"/>
          </a:xfrm>
          <a:prstGeom prst="rect">
            <a:avLst/>
          </a:prstGeom>
          <a:noFill/>
          <a:ln w="9525">
            <a:noFill/>
            <a:miter lim="800000"/>
            <a:headEnd/>
            <a:tailEnd/>
          </a:ln>
        </p:spPr>
        <p:txBody>
          <a:bodyPr>
            <a:spAutoFit/>
          </a:bodyPr>
          <a:lstStyle/>
          <a:p>
            <a:r>
              <a:rPr lang="es-ES">
                <a:latin typeface="Calibri" pitchFamily="34" charset="0"/>
              </a:rPr>
              <a:t>El gallero se disculpa y le saca un gallo Japonés, Imponente.</a:t>
            </a:r>
            <a:br>
              <a:rPr lang="es-ES">
                <a:latin typeface="Calibri" pitchFamily="34" charset="0"/>
              </a:rPr>
            </a:br>
            <a:r>
              <a:rPr lang="es-ES">
                <a:latin typeface="Calibri" pitchFamily="34" charset="0"/>
              </a:rPr>
              <a:t>El gallo japonés tiene la cresta tiesa, los ojos grises y playeras Nike…</a:t>
            </a:r>
            <a:br>
              <a:rPr lang="es-ES">
                <a:latin typeface="Calibri" pitchFamily="34" charset="0"/>
              </a:rPr>
            </a:br>
            <a:r>
              <a:rPr lang="es-ES">
                <a:latin typeface="Calibri" pitchFamily="34" charset="0"/>
              </a:rPr>
              <a:t>Este es el “Nico Sumo”, dice el gallero,… Pruébelo y después me cuenta.</a:t>
            </a:r>
            <a:br>
              <a:rPr lang="es-ES">
                <a:latin typeface="Calibri" pitchFamily="34" charset="0"/>
              </a:rPr>
            </a:br>
            <a:r>
              <a:rPr lang="es-ES">
                <a:latin typeface="Calibri" pitchFamily="34" charset="0"/>
              </a:rPr>
              <a:t>El granjero se lleva el gallo japonés y lo suelta en el gallinero… El gallo sale lanzado… Se zumba a la primera gallina, agarra a la segunda y también… A la tercera, el gallo japonés le hace el 69…</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Cuando está echándose a la cuarta gallina, al gallo japonés le da un síncope y cae muerto en medio del gallinero…</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El granjero, enojado como nunca, agarra al gallo por una pata y se lo lleva al gallero.</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 “Este es el segundo gallo que me vendes y revienta como el lagarto de Jaén”...</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Entonces, el gallero le saca un gallo Vasco</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Todo flaco,… Todo pelón,… Ojeroso,… Con resaca,…</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Le dice al granjero:</a:t>
            </a:r>
            <a:br>
              <a:rPr lang="es-ES">
                <a:latin typeface="Calibri" pitchFamily="34" charset="0"/>
              </a:rPr>
            </a:br>
            <a:r>
              <a:rPr lang="es-ES">
                <a:latin typeface="Calibri" pitchFamily="34" charset="0"/>
              </a:rPr>
              <a:t>- “Mire, señor, es lo único que me queda,… se llama Andoni ...”.</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A lo que el granjero dice:</a:t>
            </a:r>
            <a:br>
              <a:rPr lang="es-ES">
                <a:latin typeface="Calibri" pitchFamily="34" charset="0"/>
              </a:rPr>
            </a:br>
            <a:r>
              <a:rPr lang="es-ES">
                <a:latin typeface="Calibri" pitchFamily="34" charset="0"/>
              </a:rPr>
              <a:t>- “¿Y qué voy a hacer con ESTO?..”      SIGUE</a:t>
            </a:r>
            <a:r>
              <a:rPr lang="es-ES" sz="2400">
                <a:latin typeface="Calibri" pitchFamily="34" charset="0"/>
              </a:rPr>
              <a:t>&gt;&gt;&gt;&gt;</a:t>
            </a:r>
            <a:endParaRPr lang="es-ES">
              <a:latin typeface="Calibri"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21506" name="1 CuadroTexto"/>
          <p:cNvSpPr txBox="1">
            <a:spLocks noChangeArrowheads="1"/>
          </p:cNvSpPr>
          <p:nvPr/>
        </p:nvSpPr>
        <p:spPr bwMode="auto">
          <a:xfrm>
            <a:off x="0" y="333375"/>
            <a:ext cx="9144000" cy="6184900"/>
          </a:xfrm>
          <a:prstGeom prst="rect">
            <a:avLst/>
          </a:prstGeom>
          <a:noFill/>
          <a:ln w="9525">
            <a:noFill/>
            <a:miter lim="800000"/>
            <a:headEnd/>
            <a:tailEnd/>
          </a:ln>
        </p:spPr>
        <p:txBody>
          <a:bodyPr>
            <a:spAutoFit/>
          </a:bodyPr>
          <a:lstStyle/>
          <a:p>
            <a:r>
              <a:rPr lang="es-ES">
                <a:latin typeface="Calibri" pitchFamily="34" charset="0"/>
              </a:rPr>
              <a:t>Al final le convence y se lo lleva, llega a la granja y lo suelta en el gallinero…</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El gallo abre un ojo, esboza una lasciva sonrisa, se lanza y se zumba a las 180 gallinas, sobre la marcha.</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A cada una se la zumba con una posición distinta, algunas de dos en dos,…</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Luego pega una segunda vuelta y se las hecha a todas otra vez, ahora mirando para Almería.</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Cuando termina con la segunda vuelta, sale corriendo hacia la marrana y se la zumba ......</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El granjero, viendo el peligro, le agarra del cuello, le pega dos hostias y lo mete a la jaula, pensando:</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¡¡¡VAYA FENÓMENO!!!</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A todo esto, las gallinas alucinadas con Andoni… que Andoni esto, … que Andoni lo otro, … qué bien se entrega Andoni a la pasión,… qué bien me pica,… que si con tres al mismo tiempo,… y a ti qué te hizo,… y a mí me hizo esto y lo otro,…</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Al día siguiente, el granjero suelta de nuevo a Andoni.</a:t>
            </a:r>
            <a:br>
              <a:rPr lang="es-ES">
                <a:latin typeface="Calibri" pitchFamily="34" charset="0"/>
              </a:rPr>
            </a:br>
            <a:r>
              <a:rPr lang="es-ES">
                <a:latin typeface="Calibri" pitchFamily="34" charset="0"/>
              </a:rPr>
              <a:t>                                                                           SIGUE&gt;&gt;&gt;&gt;&gt;&gt;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22530" name="1 CuadroTexto"/>
          <p:cNvSpPr txBox="1">
            <a:spLocks noChangeArrowheads="1"/>
          </p:cNvSpPr>
          <p:nvPr/>
        </p:nvSpPr>
        <p:spPr bwMode="auto">
          <a:xfrm>
            <a:off x="0" y="404813"/>
            <a:ext cx="9144000" cy="6186487"/>
          </a:xfrm>
          <a:prstGeom prst="rect">
            <a:avLst/>
          </a:prstGeom>
          <a:noFill/>
          <a:ln w="9525">
            <a:noFill/>
            <a:miter lim="800000"/>
            <a:headEnd/>
            <a:tailEnd/>
          </a:ln>
        </p:spPr>
        <p:txBody>
          <a:bodyPr>
            <a:spAutoFit/>
          </a:bodyPr>
          <a:lstStyle/>
          <a:p>
            <a:r>
              <a:rPr lang="es-ES">
                <a:latin typeface="Calibri" pitchFamily="34" charset="0"/>
              </a:rPr>
              <a:t>Le pega dos vueltas a todo el gallinero… dándole a todo lo que tenía plumas,… Ve a la cabra y se la zumba</a:t>
            </a:r>
            <a:br>
              <a:rPr lang="es-ES">
                <a:latin typeface="Calibri" pitchFamily="34" charset="0"/>
              </a:rPr>
            </a:br>
            <a:r>
              <a:rPr lang="es-ES">
                <a:latin typeface="Calibri" pitchFamily="34" charset="0"/>
              </a:rPr>
              <a:t>¡SE ZUMBA AL GATO¡ ¡SE ZUMBA A LA VACA¡</a:t>
            </a:r>
            <a:br>
              <a:rPr lang="es-ES">
                <a:latin typeface="Calibri" pitchFamily="34" charset="0"/>
              </a:rPr>
            </a:br>
            <a:r>
              <a:rPr lang="es-ES">
                <a:latin typeface="Calibri" pitchFamily="34" charset="0"/>
              </a:rPr>
              <a:t>El granjero, acojonado, decide pararlo… Lo engancha de la cresta, le pega dos guantazos y lo mete en la</a:t>
            </a:r>
            <a:br>
              <a:rPr lang="es-ES">
                <a:latin typeface="Calibri" pitchFamily="34" charset="0"/>
              </a:rPr>
            </a:br>
            <a:r>
              <a:rPr lang="es-ES">
                <a:latin typeface="Calibri" pitchFamily="34" charset="0"/>
              </a:rPr>
              <a:t>jaula…</a:t>
            </a:r>
            <a:br>
              <a:rPr lang="es-ES">
                <a:latin typeface="Calibri" pitchFamily="34" charset="0"/>
              </a:rPr>
            </a:br>
            <a:r>
              <a:rPr lang="es-ES">
                <a:latin typeface="Calibri" pitchFamily="34" charset="0"/>
              </a:rPr>
              <a:t>¡¡¡Jodido gallo, te vas a machacar a toda la granja, coño¡¡¡…</a:t>
            </a:r>
            <a:br>
              <a:rPr lang="es-ES">
                <a:latin typeface="Calibri" pitchFamily="34" charset="0"/>
              </a:rPr>
            </a:br>
            <a:r>
              <a:rPr lang="es-ES">
                <a:latin typeface="Calibri" pitchFamily="34" charset="0"/>
              </a:rPr>
              <a:t>Al día siguiente, el granjero va a buscar al gallo y encuentra la jaula desarmada y rota…</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En el gallinero, están todas las gallinas sonriendo, con las patas para arriba, la vaca y la marrana con el trasero colorado y cantando “limpio mi casiiitaaaaa”…</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Todo el mundo hablando del Andoni…</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El perro con el culo floreao y cara de mala leche,… La cabra suspirando,…</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Y el granjero dice:</a:t>
            </a:r>
            <a:br>
              <a:rPr lang="es-ES">
                <a:latin typeface="Calibri" pitchFamily="34" charset="0"/>
              </a:rPr>
            </a:br>
            <a:r>
              <a:rPr lang="es-ES">
                <a:latin typeface="Calibri" pitchFamily="34" charset="0"/>
              </a:rPr>
              <a:t>- ¡Noooooooooo¡ ¡Se me a escapado el gallo! Si entra en la granja de al lado, el vecino me mataaaa¡...</a:t>
            </a:r>
            <a:br>
              <a:rPr lang="es-ES">
                <a:latin typeface="Calibri" pitchFamily="34" charset="0"/>
              </a:rPr>
            </a:br>
            <a:r>
              <a:rPr lang="es-ES">
                <a:latin typeface="Calibri" pitchFamily="34" charset="0"/>
              </a:rPr>
              <a:t/>
            </a:r>
            <a:br>
              <a:rPr lang="es-ES">
                <a:latin typeface="Calibri" pitchFamily="34" charset="0"/>
              </a:rPr>
            </a:br>
            <a:r>
              <a:rPr lang="es-ES">
                <a:latin typeface="Calibri" pitchFamily="34" charset="0"/>
              </a:rPr>
              <a:t>Coge el caballo (que cojeaba de los dos cuartos traseros) y sale en busca de Andoni.</a:t>
            </a:r>
            <a:br>
              <a:rPr lang="es-ES">
                <a:latin typeface="Calibri" pitchFamily="34" charset="0"/>
              </a:rPr>
            </a:br>
            <a:r>
              <a:rPr lang="es-ES">
                <a:latin typeface="Calibri" pitchFamily="34" charset="0"/>
              </a:rPr>
              <a:t>                                                                         SIGUE&gt;&gt;&gt;&gt;&gt;&gt;&gt;&gt;&gt;</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66FF33"/>
        </a:solidFill>
        <a:effectLst/>
      </p:bgPr>
    </p:bg>
    <p:spTree>
      <p:nvGrpSpPr>
        <p:cNvPr id="1" name=""/>
        <p:cNvGrpSpPr/>
        <p:nvPr/>
      </p:nvGrpSpPr>
      <p:grpSpPr>
        <a:xfrm>
          <a:off x="0" y="0"/>
          <a:ext cx="0" cy="0"/>
          <a:chOff x="0" y="0"/>
          <a:chExt cx="0" cy="0"/>
        </a:xfrm>
      </p:grpSpPr>
      <p:sp>
        <p:nvSpPr>
          <p:cNvPr id="23554" name="1 CuadroTexto"/>
          <p:cNvSpPr txBox="1">
            <a:spLocks noChangeArrowheads="1"/>
          </p:cNvSpPr>
          <p:nvPr/>
        </p:nvSpPr>
        <p:spPr bwMode="auto">
          <a:xfrm>
            <a:off x="0" y="333375"/>
            <a:ext cx="9144000" cy="5692775"/>
          </a:xfrm>
          <a:prstGeom prst="rect">
            <a:avLst/>
          </a:prstGeom>
          <a:noFill/>
          <a:ln w="9525">
            <a:noFill/>
            <a:miter lim="800000"/>
            <a:headEnd/>
            <a:tailEnd/>
          </a:ln>
        </p:spPr>
        <p:txBody>
          <a:bodyPr>
            <a:spAutoFit/>
          </a:bodyPr>
          <a:lstStyle/>
          <a:p>
            <a:r>
              <a:rPr lang="es-ES" sz="2800">
                <a:latin typeface="Calibri" pitchFamily="34" charset="0"/>
              </a:rPr>
              <a:t>Siguiendo siempre la pista dejada por el propio Andoni… Cabras abiertas de patas,… Tres ardillas derrengadas,… Un borrego poniéndose crema anti inflamatoria,… Un venado con hemorroides,… Una víbora usada de condón,…</a:t>
            </a:r>
            <a:br>
              <a:rPr lang="es-ES" sz="2800">
                <a:latin typeface="Calibri" pitchFamily="34" charset="0"/>
              </a:rPr>
            </a:br>
            <a:r>
              <a:rPr lang="es-ES" sz="2800">
                <a:latin typeface="Calibri" pitchFamily="34" charset="0"/>
              </a:rPr>
              <a:t/>
            </a:r>
            <a:br>
              <a:rPr lang="es-ES" sz="2800">
                <a:latin typeface="Calibri" pitchFamily="34" charset="0"/>
              </a:rPr>
            </a:br>
            <a:r>
              <a:rPr lang="es-ES" sz="2800">
                <a:latin typeface="Calibri" pitchFamily="34" charset="0"/>
              </a:rPr>
              <a:t>De pronto, a lo lejos ve a Andoni espachurrao en el suelo.</a:t>
            </a:r>
            <a:br>
              <a:rPr lang="es-ES" sz="2800">
                <a:latin typeface="Calibri" pitchFamily="34" charset="0"/>
              </a:rPr>
            </a:br>
            <a:r>
              <a:rPr lang="es-ES" sz="2800">
                <a:latin typeface="Calibri" pitchFamily="34" charset="0"/>
              </a:rPr>
              <a:t/>
            </a:r>
            <a:br>
              <a:rPr lang="es-ES" sz="2800">
                <a:latin typeface="Calibri" pitchFamily="34" charset="0"/>
              </a:rPr>
            </a:br>
            <a:r>
              <a:rPr lang="es-ES" sz="2800">
                <a:latin typeface="Calibri" pitchFamily="34" charset="0"/>
              </a:rPr>
              <a:t>Mientras unos cuervos negros esperan a que se muera...</a:t>
            </a:r>
            <a:br>
              <a:rPr lang="es-ES" sz="2800">
                <a:latin typeface="Calibri" pitchFamily="34" charset="0"/>
              </a:rPr>
            </a:br>
            <a:r>
              <a:rPr lang="es-ES" sz="2800">
                <a:latin typeface="Calibri" pitchFamily="34" charset="0"/>
              </a:rPr>
              <a:t/>
            </a:r>
            <a:br>
              <a:rPr lang="es-ES" sz="2800">
                <a:latin typeface="Calibri" pitchFamily="34" charset="0"/>
              </a:rPr>
            </a:br>
            <a:r>
              <a:rPr lang="es-ES" sz="2800">
                <a:latin typeface="Calibri" pitchFamily="34" charset="0"/>
              </a:rPr>
              <a:t>¡¡¡Noooooooo!!! ¡¡¡Andoniiiiiiiii!!! ¡¡¡Se me murióóóó¡¡¡ ¡¡¡Encuentro un gallo de verdad y se me mueeeeeeereeeee!!!......</a:t>
            </a:r>
            <a:br>
              <a:rPr lang="es-ES" sz="2800">
                <a:latin typeface="Calibri" pitchFamily="34" charset="0"/>
              </a:rPr>
            </a:br>
            <a:r>
              <a:rPr lang="es-ES" sz="2800">
                <a:latin typeface="Calibri" pitchFamily="34" charset="0"/>
              </a:rPr>
              <a:t>                                                  SIGUE&gt;&gt;&gt;&gt;&gt;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4578" name="1 CuadroTexto"/>
          <p:cNvSpPr txBox="1">
            <a:spLocks noChangeArrowheads="1"/>
          </p:cNvSpPr>
          <p:nvPr/>
        </p:nvSpPr>
        <p:spPr bwMode="auto">
          <a:xfrm>
            <a:off x="0" y="333375"/>
            <a:ext cx="8893175" cy="3970338"/>
          </a:xfrm>
          <a:prstGeom prst="rect">
            <a:avLst/>
          </a:prstGeom>
          <a:noFill/>
          <a:ln w="9525">
            <a:noFill/>
            <a:miter lim="800000"/>
            <a:headEnd/>
            <a:tailEnd/>
          </a:ln>
        </p:spPr>
        <p:txBody>
          <a:bodyPr>
            <a:spAutoFit/>
          </a:bodyPr>
          <a:lstStyle/>
          <a:p>
            <a:r>
              <a:rPr lang="es-ES" sz="3600">
                <a:latin typeface="Calibri" pitchFamily="34" charset="0"/>
              </a:rPr>
              <a:t>En medio del lamento del granjero,... Andoni abre un ojo,… Mira al granjero,…</a:t>
            </a:r>
            <a:br>
              <a:rPr lang="es-ES" sz="3600">
                <a:latin typeface="Calibri" pitchFamily="34" charset="0"/>
              </a:rPr>
            </a:br>
            <a:r>
              <a:rPr lang="es-ES" sz="3600">
                <a:latin typeface="Calibri" pitchFamily="34" charset="0"/>
              </a:rPr>
              <a:t>Y, señalando a los cuervos, le dice:</a:t>
            </a:r>
            <a:br>
              <a:rPr lang="es-ES" sz="3600">
                <a:latin typeface="Calibri" pitchFamily="34" charset="0"/>
              </a:rPr>
            </a:br>
            <a:r>
              <a:rPr lang="es-ES" sz="3600">
                <a:latin typeface="Calibri" pitchFamily="34" charset="0"/>
              </a:rPr>
              <a:t>- sssshhhhh... ¡¡¡Calla, cojones!!! ¡¡¡Me vas a espantar a las morenitas, hostia!!! </a:t>
            </a:r>
          </a:p>
          <a:p>
            <a:endParaRPr lang="es-ES" sz="3600">
              <a:latin typeface="Calibri" pitchFamily="34" charset="0"/>
            </a:endParaRPr>
          </a:p>
          <a:p>
            <a:r>
              <a:rPr lang="es-ES" sz="3600">
                <a:latin typeface="Calibri" pitchFamily="34" charset="0"/>
              </a:rPr>
              <a:t>   Espero les hayan gustado, jajajajajaja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defRPr/>
            </a:pPr>
            <a:endParaRPr lang="es-ES">
              <a:solidFill>
                <a:srgbClr val="000000"/>
              </a:solidFill>
              <a:cs typeface="+mn-cs"/>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a:defRPr/>
            </a:pPr>
            <a:endParaRPr lang="es-ES">
              <a:solidFill>
                <a:srgbClr val="000000"/>
              </a:solidFill>
              <a:cs typeface="+mn-cs"/>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a:defRPr/>
            </a:pPr>
            <a:endParaRPr lang="es-ES">
              <a:solidFill>
                <a:srgbClr val="000000"/>
              </a:solidFill>
              <a:cs typeface="+mn-cs"/>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a:defRPr/>
            </a:pPr>
            <a:endParaRPr lang="es-ES">
              <a:solidFill>
                <a:srgbClr val="000000"/>
              </a:solidFill>
              <a:cs typeface="+mn-cs"/>
            </a:endParaRPr>
          </a:p>
        </p:txBody>
      </p:sp>
      <p:pic>
        <p:nvPicPr>
          <p:cNvPr id="25606"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defRPr/>
            </a:pPr>
            <a:r>
              <a:rPr lang="es-ES_tradnl" sz="1200" b="1">
                <a:solidFill>
                  <a:srgbClr val="04265C"/>
                </a:solidFill>
                <a:latin typeface="Berlin Sans FB Demi" pitchFamily="34" charset="0"/>
                <a:cs typeface="+mn-cs"/>
              </a:rPr>
              <a:t>Si deseas recibir pps periódicamente en tu correo electrónico subscríbete aquí: </a:t>
            </a:r>
          </a:p>
        </p:txBody>
      </p:sp>
      <p:pic>
        <p:nvPicPr>
          <p:cNvPr id="25608"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a:ln w="9525">
            <a:noFill/>
            <a:miter lim="800000"/>
            <a:headEnd/>
            <a:tailEnd/>
          </a:ln>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defRPr/>
            </a:pPr>
            <a:endParaRPr lang="es-ES">
              <a:solidFill>
                <a:srgbClr val="000000"/>
              </a:solidFill>
              <a:cs typeface="+mn-cs"/>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defRPr/>
            </a:pPr>
            <a:r>
              <a:rPr lang="es-ES_tradnl" b="1" u="sng">
                <a:solidFill>
                  <a:srgbClr val="04265C"/>
                </a:solidFill>
                <a:latin typeface="Berlin Sans FB Demi" pitchFamily="34" charset="0"/>
                <a:cs typeface="+mn-cs"/>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defRPr/>
            </a:pPr>
            <a:r>
              <a:rPr lang="es-ES_tradnl" b="1" u="sng">
                <a:solidFill>
                  <a:srgbClr val="04265C"/>
                </a:solidFill>
                <a:latin typeface="Berlin Sans FB Demi" pitchFamily="34" charset="0"/>
                <a:cs typeface="+mn-cs"/>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25656"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defRPr/>
            </a:pPr>
            <a:r>
              <a:rPr lang="es-ES_tradnl" b="1">
                <a:solidFill>
                  <a:srgbClr val="04265C"/>
                </a:solidFill>
                <a:latin typeface="Berlin Sans FB Demi" pitchFamily="34" charset="0"/>
                <a:cs typeface="+mn-cs"/>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63</TotalTime>
  <Words>847</Words>
  <Application>Microsoft Office PowerPoint</Application>
  <PresentationFormat>Presentación en pantalla (4:3)</PresentationFormat>
  <Paragraphs>106</Paragraphs>
  <Slides>22</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22</vt:i4>
      </vt:variant>
    </vt:vector>
  </HeadingPairs>
  <TitlesOfParts>
    <vt:vector size="27" baseType="lpstr">
      <vt:lpstr>Arial</vt:lpstr>
      <vt:lpstr>Calibri</vt:lpstr>
      <vt:lpstr>Berlin Sans FB Demi</vt: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Usuario</dc:creator>
  <cp:lastModifiedBy>Usuario</cp:lastModifiedBy>
  <cp:revision>7</cp:revision>
  <dcterms:created xsi:type="dcterms:W3CDTF">2012-03-22T11:54:16Z</dcterms:created>
  <dcterms:modified xsi:type="dcterms:W3CDTF">2012-09-02T11:00:45Z</dcterms:modified>
</cp:coreProperties>
</file>