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wdp" ContentType="image/vnd.ms-photo"/>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4" r:id="rId1"/>
    <p:sldMasterId id="2147483706" r:id="rId2"/>
    <p:sldMasterId id="2147483708" r:id="rId3"/>
  </p:sldMasterIdLst>
  <p:sldIdLst>
    <p:sldId id="256" r:id="rId4"/>
    <p:sldId id="262" r:id="rId5"/>
    <p:sldId id="271" r:id="rId6"/>
    <p:sldId id="263" r:id="rId7"/>
    <p:sldId id="264" r:id="rId8"/>
    <p:sldId id="265" r:id="rId9"/>
    <p:sldId id="273" r:id="rId10"/>
    <p:sldId id="274" r:id="rId11"/>
    <p:sldId id="270" r:id="rId12"/>
    <p:sldId id="267" r:id="rId13"/>
    <p:sldId id="269" r:id="rId14"/>
    <p:sldId id="268" r:id="rId15"/>
    <p:sldId id="275" r:id="rId16"/>
    <p:sldId id="276" r:id="rId17"/>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1kB42UFqlLI9t4Mj6Ek1UQ==" hashData="seRX1+8L2ZwPLpJdJc//Zg1aQSeZpESUi+cZW8rfiof2VqWkIoEnzC/cibu6PC8nV6OF7V7EmG0d31T8w0VSJ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60ABD"/>
    <a:srgbClr val="F539EC"/>
    <a:srgbClr val="663300"/>
    <a:srgbClr val="00FFCC"/>
    <a:srgbClr val="0000FF"/>
    <a:srgbClr val="660066"/>
    <a:srgbClr val="FF9900"/>
    <a:srgbClr val="FF0000"/>
    <a:srgbClr val="0E2F0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53" autoAdjust="0"/>
    <p:restoredTop sz="94660"/>
  </p:normalViewPr>
  <p:slideViewPr>
    <p:cSldViewPr snapToGrid="0">
      <p:cViewPr varScale="1">
        <p:scale>
          <a:sx n="71" d="100"/>
          <a:sy n="71" d="100"/>
        </p:scale>
        <p:origin x="57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presProps" Target="presProps.xml"/><Relationship Id="rId3" Type="http://schemas.openxmlformats.org/officeDocument/2006/relationships/slideMaster" Target="slideMasters/slideMaster3.xml"/><Relationship Id="rId21"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slide" Target="slides/slide12.xml"/><Relationship Id="rId10" Type="http://schemas.openxmlformats.org/officeDocument/2006/relationships/slide" Target="slides/slide7.xml"/><Relationship Id="rId19"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ES"/>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ES"/>
          </a:p>
        </p:txBody>
      </p:sp>
      <p:sp>
        <p:nvSpPr>
          <p:cNvPr id="4" name="Marcador de fecha 3"/>
          <p:cNvSpPr>
            <a:spLocks noGrp="1"/>
          </p:cNvSpPr>
          <p:nvPr>
            <p:ph type="dt" sz="half" idx="10"/>
          </p:nvPr>
        </p:nvSpPr>
        <p:spPr/>
        <p:txBody>
          <a:bodyPr/>
          <a:lstStyle/>
          <a:p>
            <a:fld id="{2F7F61E2-6A10-45AB-AF10-004303FC7DB3}" type="datetimeFigureOut">
              <a:rPr lang="es-ES" smtClean="0"/>
              <a:t>02/08/2015</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89439CA4-DCC4-4EED-A06E-CA2F821C579F}" type="slidenum">
              <a:rPr lang="es-ES" smtClean="0"/>
              <a:t>‹Nº›</a:t>
            </a:fld>
            <a:endParaRPr lang="es-ES"/>
          </a:p>
        </p:txBody>
      </p:sp>
    </p:spTree>
    <p:extLst>
      <p:ext uri="{BB962C8B-B14F-4D97-AF65-F5344CB8AC3E}">
        <p14:creationId xmlns:p14="http://schemas.microsoft.com/office/powerpoint/2010/main" val="3282610599"/>
      </p:ext>
    </p:extLst>
  </p:cSld>
  <p:clrMapOvr>
    <a:masterClrMapping/>
  </p:clrMapOvr>
  <mc:AlternateContent xmlns:mc="http://schemas.openxmlformats.org/markup-compatibility/2006" xmlns:p14="http://schemas.microsoft.com/office/powerpoint/2010/main">
    <mc:Choice Requires="p14">
      <p:transition spd="slow" p14:dur="1400" advTm="20000">
        <p14:ripple/>
      </p:transition>
    </mc:Choice>
    <mc:Fallback xmlns="">
      <p:transition spd="slow" advTm="20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10"/>
          </p:nvPr>
        </p:nvSpPr>
        <p:spPr/>
        <p:txBody>
          <a:bodyPr/>
          <a:lstStyle/>
          <a:p>
            <a:fld id="{2F7F61E2-6A10-45AB-AF10-004303FC7DB3}" type="datetimeFigureOut">
              <a:rPr lang="es-ES" smtClean="0"/>
              <a:t>02/08/2015</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89439CA4-DCC4-4EED-A06E-CA2F821C579F}" type="slidenum">
              <a:rPr lang="es-ES" smtClean="0"/>
              <a:t>‹Nº›</a:t>
            </a:fld>
            <a:endParaRPr lang="es-ES"/>
          </a:p>
        </p:txBody>
      </p:sp>
    </p:spTree>
    <p:extLst>
      <p:ext uri="{BB962C8B-B14F-4D97-AF65-F5344CB8AC3E}">
        <p14:creationId xmlns:p14="http://schemas.microsoft.com/office/powerpoint/2010/main" val="2854970897"/>
      </p:ext>
    </p:extLst>
  </p:cSld>
  <p:clrMapOvr>
    <a:masterClrMapping/>
  </p:clrMapOvr>
  <mc:AlternateContent xmlns:mc="http://schemas.openxmlformats.org/markup-compatibility/2006" xmlns:p14="http://schemas.microsoft.com/office/powerpoint/2010/main">
    <mc:Choice Requires="p14">
      <p:transition spd="slow" p14:dur="1400" advTm="20000">
        <p14:ripple/>
      </p:transition>
    </mc:Choice>
    <mc:Fallback xmlns="">
      <p:transition spd="slow" advTm="20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ES"/>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2F7F61E2-6A10-45AB-AF10-004303FC7DB3}" type="datetimeFigureOut">
              <a:rPr lang="es-ES" smtClean="0"/>
              <a:t>02/08/2015</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89439CA4-DCC4-4EED-A06E-CA2F821C579F}" type="slidenum">
              <a:rPr lang="es-ES" smtClean="0"/>
              <a:t>‹Nº›</a:t>
            </a:fld>
            <a:endParaRPr lang="es-ES"/>
          </a:p>
        </p:txBody>
      </p:sp>
    </p:spTree>
    <p:extLst>
      <p:ext uri="{BB962C8B-B14F-4D97-AF65-F5344CB8AC3E}">
        <p14:creationId xmlns:p14="http://schemas.microsoft.com/office/powerpoint/2010/main" val="1666779508"/>
      </p:ext>
    </p:extLst>
  </p:cSld>
  <p:clrMapOvr>
    <a:masterClrMapping/>
  </p:clrMapOvr>
  <mc:AlternateContent xmlns:mc="http://schemas.openxmlformats.org/markup-compatibility/2006" xmlns:p14="http://schemas.microsoft.com/office/powerpoint/2010/main">
    <mc:Choice Requires="p14">
      <p:transition spd="slow" p14:dur="1400" advTm="20000">
        <p14:ripple/>
      </p:transition>
    </mc:Choice>
    <mc:Fallback xmlns="">
      <p:transition spd="slow" advTm="20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Marcador de fecha 4"/>
          <p:cNvSpPr>
            <a:spLocks noGrp="1"/>
          </p:cNvSpPr>
          <p:nvPr>
            <p:ph type="dt" sz="half" idx="10"/>
          </p:nvPr>
        </p:nvSpPr>
        <p:spPr/>
        <p:txBody>
          <a:bodyPr/>
          <a:lstStyle/>
          <a:p>
            <a:fld id="{2F7F61E2-6A10-45AB-AF10-004303FC7DB3}" type="datetimeFigureOut">
              <a:rPr lang="es-ES" smtClean="0"/>
              <a:t>02/08/2015</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89439CA4-DCC4-4EED-A06E-CA2F821C579F}" type="slidenum">
              <a:rPr lang="es-ES" smtClean="0"/>
              <a:t>‹Nº›</a:t>
            </a:fld>
            <a:endParaRPr lang="es-ES"/>
          </a:p>
        </p:txBody>
      </p:sp>
    </p:spTree>
    <p:extLst>
      <p:ext uri="{BB962C8B-B14F-4D97-AF65-F5344CB8AC3E}">
        <p14:creationId xmlns:p14="http://schemas.microsoft.com/office/powerpoint/2010/main" val="3678446469"/>
      </p:ext>
    </p:extLst>
  </p:cSld>
  <p:clrMapOvr>
    <a:masterClrMapping/>
  </p:clrMapOvr>
  <mc:AlternateContent xmlns:mc="http://schemas.openxmlformats.org/markup-compatibility/2006" xmlns:p14="http://schemas.microsoft.com/office/powerpoint/2010/main">
    <mc:Choice Requires="p14">
      <p:transition spd="slow" p14:dur="1400" advTm="20000">
        <p14:ripple/>
      </p:transition>
    </mc:Choice>
    <mc:Fallback xmlns="">
      <p:transition spd="slow" advTm="20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ES"/>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Marcador de fecha 6"/>
          <p:cNvSpPr>
            <a:spLocks noGrp="1"/>
          </p:cNvSpPr>
          <p:nvPr>
            <p:ph type="dt" sz="half" idx="10"/>
          </p:nvPr>
        </p:nvSpPr>
        <p:spPr/>
        <p:txBody>
          <a:bodyPr/>
          <a:lstStyle/>
          <a:p>
            <a:fld id="{2F7F61E2-6A10-45AB-AF10-004303FC7DB3}" type="datetimeFigureOut">
              <a:rPr lang="es-ES" smtClean="0"/>
              <a:t>02/08/2015</a:t>
            </a:fld>
            <a:endParaRPr lang="es-ES"/>
          </a:p>
        </p:txBody>
      </p:sp>
      <p:sp>
        <p:nvSpPr>
          <p:cNvPr id="8" name="Marcador de pie de página 7"/>
          <p:cNvSpPr>
            <a:spLocks noGrp="1"/>
          </p:cNvSpPr>
          <p:nvPr>
            <p:ph type="ftr" sz="quarter" idx="11"/>
          </p:nvPr>
        </p:nvSpPr>
        <p:spPr/>
        <p:txBody>
          <a:bodyPr/>
          <a:lstStyle/>
          <a:p>
            <a:endParaRPr lang="es-ES"/>
          </a:p>
        </p:txBody>
      </p:sp>
      <p:sp>
        <p:nvSpPr>
          <p:cNvPr id="9" name="Marcador de número de diapositiva 8"/>
          <p:cNvSpPr>
            <a:spLocks noGrp="1"/>
          </p:cNvSpPr>
          <p:nvPr>
            <p:ph type="sldNum" sz="quarter" idx="12"/>
          </p:nvPr>
        </p:nvSpPr>
        <p:spPr/>
        <p:txBody>
          <a:bodyPr/>
          <a:lstStyle/>
          <a:p>
            <a:fld id="{89439CA4-DCC4-4EED-A06E-CA2F821C579F}" type="slidenum">
              <a:rPr lang="es-ES" smtClean="0"/>
              <a:t>‹Nº›</a:t>
            </a:fld>
            <a:endParaRPr lang="es-ES"/>
          </a:p>
        </p:txBody>
      </p:sp>
    </p:spTree>
    <p:extLst>
      <p:ext uri="{BB962C8B-B14F-4D97-AF65-F5344CB8AC3E}">
        <p14:creationId xmlns:p14="http://schemas.microsoft.com/office/powerpoint/2010/main" val="4092705283"/>
      </p:ext>
    </p:extLst>
  </p:cSld>
  <p:clrMapOvr>
    <a:masterClrMapping/>
  </p:clrMapOvr>
  <mc:AlternateContent xmlns:mc="http://schemas.openxmlformats.org/markup-compatibility/2006" xmlns:p14="http://schemas.microsoft.com/office/powerpoint/2010/main">
    <mc:Choice Requires="p14">
      <p:transition spd="slow" p14:dur="1400" advTm="20000">
        <p14:ripple/>
      </p:transition>
    </mc:Choice>
    <mc:Fallback xmlns="">
      <p:transition spd="slow" advTm="20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fecha 2"/>
          <p:cNvSpPr>
            <a:spLocks noGrp="1"/>
          </p:cNvSpPr>
          <p:nvPr>
            <p:ph type="dt" sz="half" idx="10"/>
          </p:nvPr>
        </p:nvSpPr>
        <p:spPr/>
        <p:txBody>
          <a:bodyPr/>
          <a:lstStyle/>
          <a:p>
            <a:fld id="{2F7F61E2-6A10-45AB-AF10-004303FC7DB3}" type="datetimeFigureOut">
              <a:rPr lang="es-ES" smtClean="0"/>
              <a:t>02/08/2015</a:t>
            </a:fld>
            <a:endParaRPr lang="es-ES"/>
          </a:p>
        </p:txBody>
      </p:sp>
      <p:sp>
        <p:nvSpPr>
          <p:cNvPr id="4" name="Marcador de pie de página 3"/>
          <p:cNvSpPr>
            <a:spLocks noGrp="1"/>
          </p:cNvSpPr>
          <p:nvPr>
            <p:ph type="ftr" sz="quarter" idx="11"/>
          </p:nvPr>
        </p:nvSpPr>
        <p:spPr/>
        <p:txBody>
          <a:bodyPr/>
          <a:lstStyle/>
          <a:p>
            <a:endParaRPr lang="es-ES"/>
          </a:p>
        </p:txBody>
      </p:sp>
      <p:sp>
        <p:nvSpPr>
          <p:cNvPr id="5" name="Marcador de número de diapositiva 4"/>
          <p:cNvSpPr>
            <a:spLocks noGrp="1"/>
          </p:cNvSpPr>
          <p:nvPr>
            <p:ph type="sldNum" sz="quarter" idx="12"/>
          </p:nvPr>
        </p:nvSpPr>
        <p:spPr/>
        <p:txBody>
          <a:bodyPr/>
          <a:lstStyle/>
          <a:p>
            <a:fld id="{89439CA4-DCC4-4EED-A06E-CA2F821C579F}" type="slidenum">
              <a:rPr lang="es-ES" smtClean="0"/>
              <a:t>‹Nº›</a:t>
            </a:fld>
            <a:endParaRPr lang="es-ES"/>
          </a:p>
        </p:txBody>
      </p:sp>
    </p:spTree>
    <p:extLst>
      <p:ext uri="{BB962C8B-B14F-4D97-AF65-F5344CB8AC3E}">
        <p14:creationId xmlns:p14="http://schemas.microsoft.com/office/powerpoint/2010/main" val="380998017"/>
      </p:ext>
    </p:extLst>
  </p:cSld>
  <p:clrMapOvr>
    <a:masterClrMapping/>
  </p:clrMapOvr>
  <mc:AlternateContent xmlns:mc="http://schemas.openxmlformats.org/markup-compatibility/2006" xmlns:p14="http://schemas.microsoft.com/office/powerpoint/2010/main">
    <mc:Choice Requires="p14">
      <p:transition spd="slow" p14:dur="1400" advTm="20000">
        <p14:ripple/>
      </p:transition>
    </mc:Choice>
    <mc:Fallback xmlns="">
      <p:transition spd="slow" advTm="20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2F7F61E2-6A10-45AB-AF10-004303FC7DB3}" type="datetimeFigureOut">
              <a:rPr lang="es-ES" smtClean="0"/>
              <a:t>02/08/2015</a:t>
            </a:fld>
            <a:endParaRPr lang="es-ES"/>
          </a:p>
        </p:txBody>
      </p:sp>
      <p:sp>
        <p:nvSpPr>
          <p:cNvPr id="3" name="Marcador de pie de página 2"/>
          <p:cNvSpPr>
            <a:spLocks noGrp="1"/>
          </p:cNvSpPr>
          <p:nvPr>
            <p:ph type="ftr" sz="quarter" idx="11"/>
          </p:nvPr>
        </p:nvSpPr>
        <p:spPr/>
        <p:txBody>
          <a:bodyPr/>
          <a:lstStyle/>
          <a:p>
            <a:endParaRPr lang="es-ES"/>
          </a:p>
        </p:txBody>
      </p:sp>
      <p:sp>
        <p:nvSpPr>
          <p:cNvPr id="4" name="Marcador de número de diapositiva 3"/>
          <p:cNvSpPr>
            <a:spLocks noGrp="1"/>
          </p:cNvSpPr>
          <p:nvPr>
            <p:ph type="sldNum" sz="quarter" idx="12"/>
          </p:nvPr>
        </p:nvSpPr>
        <p:spPr/>
        <p:txBody>
          <a:bodyPr/>
          <a:lstStyle/>
          <a:p>
            <a:fld id="{89439CA4-DCC4-4EED-A06E-CA2F821C579F}" type="slidenum">
              <a:rPr lang="es-ES" smtClean="0"/>
              <a:t>‹Nº›</a:t>
            </a:fld>
            <a:endParaRPr lang="es-ES"/>
          </a:p>
        </p:txBody>
      </p:sp>
    </p:spTree>
    <p:extLst>
      <p:ext uri="{BB962C8B-B14F-4D97-AF65-F5344CB8AC3E}">
        <p14:creationId xmlns:p14="http://schemas.microsoft.com/office/powerpoint/2010/main" val="3219158555"/>
      </p:ext>
    </p:extLst>
  </p:cSld>
  <p:clrMapOvr>
    <a:masterClrMapping/>
  </p:clrMapOvr>
  <mc:AlternateContent xmlns:mc="http://schemas.openxmlformats.org/markup-compatibility/2006" xmlns:p14="http://schemas.microsoft.com/office/powerpoint/2010/main">
    <mc:Choice Requires="p14">
      <p:transition spd="slow" p14:dur="1400" advTm="20000">
        <p14:ripple/>
      </p:transition>
    </mc:Choice>
    <mc:Fallback xmlns="">
      <p:transition spd="slow" advTm="20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ES"/>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2F7F61E2-6A10-45AB-AF10-004303FC7DB3}" type="datetimeFigureOut">
              <a:rPr lang="es-ES" smtClean="0"/>
              <a:t>02/08/2015</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89439CA4-DCC4-4EED-A06E-CA2F821C579F}" type="slidenum">
              <a:rPr lang="es-ES" smtClean="0"/>
              <a:t>‹Nº›</a:t>
            </a:fld>
            <a:endParaRPr lang="es-ES"/>
          </a:p>
        </p:txBody>
      </p:sp>
    </p:spTree>
    <p:extLst>
      <p:ext uri="{BB962C8B-B14F-4D97-AF65-F5344CB8AC3E}">
        <p14:creationId xmlns:p14="http://schemas.microsoft.com/office/powerpoint/2010/main" val="1651400506"/>
      </p:ext>
    </p:extLst>
  </p:cSld>
  <p:clrMapOvr>
    <a:masterClrMapping/>
  </p:clrMapOvr>
  <mc:AlternateContent xmlns:mc="http://schemas.openxmlformats.org/markup-compatibility/2006" xmlns:p14="http://schemas.microsoft.com/office/powerpoint/2010/main">
    <mc:Choice Requires="p14">
      <p:transition spd="slow" p14:dur="1400" advTm="20000">
        <p14:ripple/>
      </p:transition>
    </mc:Choice>
    <mc:Fallback xmlns="">
      <p:transition spd="slow" advTm="20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ES"/>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2F7F61E2-6A10-45AB-AF10-004303FC7DB3}" type="datetimeFigureOut">
              <a:rPr lang="es-ES" smtClean="0"/>
              <a:t>02/08/2015</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89439CA4-DCC4-4EED-A06E-CA2F821C579F}" type="slidenum">
              <a:rPr lang="es-ES" smtClean="0"/>
              <a:t>‹Nº›</a:t>
            </a:fld>
            <a:endParaRPr lang="es-ES"/>
          </a:p>
        </p:txBody>
      </p:sp>
    </p:spTree>
    <p:extLst>
      <p:ext uri="{BB962C8B-B14F-4D97-AF65-F5344CB8AC3E}">
        <p14:creationId xmlns:p14="http://schemas.microsoft.com/office/powerpoint/2010/main" val="2881456201"/>
      </p:ext>
    </p:extLst>
  </p:cSld>
  <p:clrMapOvr>
    <a:masterClrMapping/>
  </p:clrMapOvr>
  <mc:AlternateContent xmlns:mc="http://schemas.openxmlformats.org/markup-compatibility/2006" xmlns:p14="http://schemas.microsoft.com/office/powerpoint/2010/main">
    <mc:Choice Requires="p14">
      <p:transition spd="slow" p14:dur="1400" advTm="20000">
        <p14:ripple/>
      </p:transition>
    </mc:Choice>
    <mc:Fallback xmlns="">
      <p:transition spd="slow" advTm="20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10"/>
          </p:nvPr>
        </p:nvSpPr>
        <p:spPr/>
        <p:txBody>
          <a:bodyPr/>
          <a:lstStyle/>
          <a:p>
            <a:fld id="{2F7F61E2-6A10-45AB-AF10-004303FC7DB3}" type="datetimeFigureOut">
              <a:rPr lang="es-ES" smtClean="0"/>
              <a:t>02/08/2015</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89439CA4-DCC4-4EED-A06E-CA2F821C579F}" type="slidenum">
              <a:rPr lang="es-ES" smtClean="0"/>
              <a:t>‹Nº›</a:t>
            </a:fld>
            <a:endParaRPr lang="es-ES"/>
          </a:p>
        </p:txBody>
      </p:sp>
    </p:spTree>
    <p:extLst>
      <p:ext uri="{BB962C8B-B14F-4D97-AF65-F5344CB8AC3E}">
        <p14:creationId xmlns:p14="http://schemas.microsoft.com/office/powerpoint/2010/main" val="4251481428"/>
      </p:ext>
    </p:extLst>
  </p:cSld>
  <p:clrMapOvr>
    <a:masterClrMapping/>
  </p:clrMapOvr>
  <mc:AlternateContent xmlns:mc="http://schemas.openxmlformats.org/markup-compatibility/2006" xmlns:p14="http://schemas.microsoft.com/office/powerpoint/2010/main">
    <mc:Choice Requires="p14">
      <p:transition spd="slow" p14:dur="1400" advTm="20000">
        <p14:ripple/>
      </p:transition>
    </mc:Choice>
    <mc:Fallback xmlns="">
      <p:transition spd="slow" advTm="20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ES"/>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10"/>
          </p:nvPr>
        </p:nvSpPr>
        <p:spPr/>
        <p:txBody>
          <a:bodyPr/>
          <a:lstStyle/>
          <a:p>
            <a:fld id="{2F7F61E2-6A10-45AB-AF10-004303FC7DB3}" type="datetimeFigureOut">
              <a:rPr lang="es-ES" smtClean="0"/>
              <a:t>02/08/2015</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89439CA4-DCC4-4EED-A06E-CA2F821C579F}" type="slidenum">
              <a:rPr lang="es-ES" smtClean="0"/>
              <a:t>‹Nº›</a:t>
            </a:fld>
            <a:endParaRPr lang="es-ES"/>
          </a:p>
        </p:txBody>
      </p:sp>
    </p:spTree>
    <p:extLst>
      <p:ext uri="{BB962C8B-B14F-4D97-AF65-F5344CB8AC3E}">
        <p14:creationId xmlns:p14="http://schemas.microsoft.com/office/powerpoint/2010/main" val="1753796045"/>
      </p:ext>
    </p:extLst>
  </p:cSld>
  <p:clrMapOvr>
    <a:masterClrMapping/>
  </p:clrMapOvr>
  <mc:AlternateContent xmlns:mc="http://schemas.openxmlformats.org/markup-compatibility/2006" xmlns:p14="http://schemas.microsoft.com/office/powerpoint/2010/main">
    <mc:Choice Requires="p14">
      <p:transition spd="slow" p14:dur="1400" advTm="20000">
        <p14:ripple/>
      </p:transition>
    </mc:Choice>
    <mc:Fallback xmlns="">
      <p:transition spd="slow" advTm="20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ES"/>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ES"/>
          </a:p>
        </p:txBody>
      </p:sp>
      <p:sp>
        <p:nvSpPr>
          <p:cNvPr id="4" name="Marcador de fecha 3"/>
          <p:cNvSpPr>
            <a:spLocks noGrp="1"/>
          </p:cNvSpPr>
          <p:nvPr>
            <p:ph type="dt" sz="half" idx="10"/>
          </p:nvPr>
        </p:nvSpPr>
        <p:spPr/>
        <p:txBody>
          <a:bodyPr/>
          <a:lstStyle/>
          <a:p>
            <a:fld id="{DF5F7EE9-82FC-48B5-89E3-C43E3A217E50}" type="datetimeFigureOut">
              <a:rPr lang="es-ES" smtClean="0">
                <a:solidFill>
                  <a:prstClr val="black">
                    <a:tint val="75000"/>
                  </a:prstClr>
                </a:solidFill>
              </a:rPr>
              <a:pPr/>
              <a:t>02/08/2015</a:t>
            </a:fld>
            <a:endParaRPr lang="es-ES">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ES">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DD2B37C9-2C23-4058-B208-49F8A145CF2D}"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3467452645"/>
      </p:ext>
    </p:extLst>
  </p:cSld>
  <p:clrMapOvr>
    <a:masterClrMapping/>
  </p:clrMapOvr>
  <mc:AlternateContent xmlns:mc="http://schemas.openxmlformats.org/markup-compatibility/2006" xmlns:p14="http://schemas.microsoft.com/office/powerpoint/2010/main">
    <mc:Choice Requires="p14">
      <p:transition spd="slow" p14:dur="1400" advTm="20000">
        <p14:ripple/>
      </p:transition>
    </mc:Choice>
    <mc:Fallback xmlns="">
      <p:transition spd="slow" advTm="20000">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smtClean="0"/>
              <a:t>Haga clic para modificar el estilo de título del patrón</a:t>
            </a:r>
            <a:endParaRPr lang="es-ES"/>
          </a:p>
        </p:txBody>
      </p:sp>
      <p:sp>
        <p:nvSpPr>
          <p:cNvPr id="3" name="Subtítulo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Tree>
    <p:extLst>
      <p:ext uri="{BB962C8B-B14F-4D97-AF65-F5344CB8AC3E}">
        <p14:creationId xmlns:p14="http://schemas.microsoft.com/office/powerpoint/2010/main" val="3547530000"/>
      </p:ext>
    </p:extLst>
  </p:cSld>
  <p:clrMapOvr>
    <a:masterClrMapping/>
  </p:clrMapOvr>
  <mc:AlternateContent xmlns:mc="http://schemas.openxmlformats.org/markup-compatibility/2006" xmlns:p14="http://schemas.microsoft.com/office/powerpoint/2010/main">
    <mc:Choice Requires="p14">
      <p:transition spd="slow" p14:dur="1400" advTm="20000">
        <p14:ripple/>
      </p:transition>
    </mc:Choice>
    <mc:Fallback xmlns="">
      <p:transition spd="slow" advTm="20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9900"/>
        </a:solidFill>
        <a:effectLst/>
      </p:bgPr>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F7F61E2-6A10-45AB-AF10-004303FC7DB3}" type="datetimeFigureOut">
              <a:rPr lang="es-ES" smtClean="0"/>
              <a:t>02/08/2015</a:t>
            </a:fld>
            <a:endParaRPr lang="es-ES"/>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9439CA4-DCC4-4EED-A06E-CA2F821C579F}" type="slidenum">
              <a:rPr lang="es-ES" smtClean="0"/>
              <a:t>‹Nº›</a:t>
            </a:fld>
            <a:endParaRPr lang="es-ES"/>
          </a:p>
        </p:txBody>
      </p:sp>
    </p:spTree>
    <p:extLst>
      <p:ext uri="{BB962C8B-B14F-4D97-AF65-F5344CB8AC3E}">
        <p14:creationId xmlns:p14="http://schemas.microsoft.com/office/powerpoint/2010/main" val="4275725172"/>
      </p:ext>
    </p:extLst>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Lst>
  <mc:AlternateContent xmlns:mc="http://schemas.openxmlformats.org/markup-compatibility/2006" xmlns:p14="http://schemas.microsoft.com/office/powerpoint/2010/main">
    <mc:Choice Requires="p14">
      <p:transition spd="slow" p14:dur="1400" advTm="20000">
        <p14:ripple/>
      </p:transition>
    </mc:Choice>
    <mc:Fallback xmlns="">
      <p:transition spd="slow" advTm="20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F5F7EE9-82FC-48B5-89E3-C43E3A217E50}" type="datetimeFigureOut">
              <a:rPr lang="es-ES" smtClean="0">
                <a:solidFill>
                  <a:prstClr val="black">
                    <a:tint val="75000"/>
                  </a:prstClr>
                </a:solidFill>
              </a:rPr>
              <a:pPr/>
              <a:t>02/08/2015</a:t>
            </a:fld>
            <a:endParaRPr lang="es-ES">
              <a:solidFill>
                <a:prstClr val="black">
                  <a:tint val="75000"/>
                </a:prstClr>
              </a:solidFill>
            </a:endParaRPr>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solidFill>
                <a:prstClr val="black">
                  <a:tint val="75000"/>
                </a:prstClr>
              </a:solidFill>
            </a:endParaRPr>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D2B37C9-2C23-4058-B208-49F8A145CF2D}"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3147816080"/>
      </p:ext>
    </p:extLst>
  </p:cSld>
  <p:clrMap bg1="lt1" tx1="dk1" bg2="lt2" tx2="dk2" accent1="accent1" accent2="accent2" accent3="accent3" accent4="accent4" accent5="accent5" accent6="accent6" hlink="hlink" folHlink="folHlink"/>
  <p:sldLayoutIdLst>
    <p:sldLayoutId id="2147483707" r:id="rId1"/>
  </p:sldLayoutIdLst>
  <mc:AlternateContent xmlns:mc="http://schemas.openxmlformats.org/markup-compatibility/2006" xmlns:p14="http://schemas.microsoft.com/office/powerpoint/2010/main">
    <mc:Choice Requires="p14">
      <p:transition spd="slow" p14:dur="1400" advTm="20000">
        <p14:ripple/>
      </p:transition>
    </mc:Choice>
    <mc:Fallback xmlns="">
      <p:transition spd="slow" advTm="20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smtClean="0"/>
            </a:lvl1pPr>
          </a:lstStyle>
          <a:p>
            <a:pPr fontAlgn="base">
              <a:spcBef>
                <a:spcPct val="0"/>
              </a:spcBef>
              <a:spcAft>
                <a:spcPct val="0"/>
              </a:spcAft>
              <a:defRPr/>
            </a:pPr>
            <a:endParaRPr lang="es-ES">
              <a:solidFill>
                <a:srgbClr val="000000"/>
              </a:solidFill>
            </a:endParaRPr>
          </a:p>
        </p:txBody>
      </p:sp>
    </p:spTree>
    <p:extLst>
      <p:ext uri="{BB962C8B-B14F-4D97-AF65-F5344CB8AC3E}">
        <p14:creationId xmlns:p14="http://schemas.microsoft.com/office/powerpoint/2010/main" val="1230991323"/>
      </p:ext>
    </p:extLst>
  </p:cSld>
  <p:clrMap bg1="lt1" tx1="dk1" bg2="lt2" tx2="dk2" accent1="accent1" accent2="accent2" accent3="accent3" accent4="accent4" accent5="accent5" accent6="accent6" hlink="hlink" folHlink="folHlink"/>
  <p:sldLayoutIdLst>
    <p:sldLayoutId id="2147483709" r:id="rId1"/>
  </p:sldLayoutIdLst>
  <mc:AlternateContent xmlns:mc="http://schemas.openxmlformats.org/markup-compatibility/2006" xmlns:p14="http://schemas.microsoft.com/office/powerpoint/2010/main">
    <mc:Choice Requires="p14">
      <p:transition spd="slow" p14:dur="1400" advTm="20000">
        <p14:ripple/>
      </p:transition>
    </mc:Choice>
    <mc:Fallback xmlns="">
      <p:transition spd="slow" advTm="20000">
        <p:fade/>
      </p:transition>
    </mc:Fallback>
  </mc:AlternateConten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gif"/><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7" Type="http://schemas.microsoft.com/office/2007/relationships/hdphoto" Target="../media/hdphoto1.wdp"/><Relationship Id="rId2" Type="http://schemas.openxmlformats.org/officeDocument/2006/relationships/image" Target="../media/image6.jpe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jpeg"/></Relationships>
</file>

<file path=ppt/slides/_rels/slide3.xml.rels><?xml version="1.0" encoding="UTF-8" standalone="yes"?>
<Relationships xmlns="http://schemas.openxmlformats.org/package/2006/relationships"><Relationship Id="rId8" Type="http://schemas.openxmlformats.org/officeDocument/2006/relationships/image" Target="../media/image15.gif"/><Relationship Id="rId3" Type="http://schemas.openxmlformats.org/officeDocument/2006/relationships/image" Target="../media/image12.gif"/><Relationship Id="rId7" Type="http://schemas.openxmlformats.org/officeDocument/2006/relationships/image" Target="../media/image4.gif"/><Relationship Id="rId2" Type="http://schemas.openxmlformats.org/officeDocument/2006/relationships/image" Target="../media/image11.gif"/><Relationship Id="rId1" Type="http://schemas.openxmlformats.org/officeDocument/2006/relationships/slideLayout" Target="../slideLayouts/slideLayout7.xml"/><Relationship Id="rId6" Type="http://schemas.openxmlformats.org/officeDocument/2006/relationships/image" Target="../media/image14.gif"/><Relationship Id="rId5" Type="http://schemas.microsoft.com/office/2007/relationships/hdphoto" Target="../media/hdphoto2.wdp"/><Relationship Id="rId4" Type="http://schemas.openxmlformats.org/officeDocument/2006/relationships/image" Target="../media/image13.png"/></Relationships>
</file>

<file path=ppt/slides/_rels/slide4.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image" Target="../media/image16.jpeg"/><Relationship Id="rId1" Type="http://schemas.openxmlformats.org/officeDocument/2006/relationships/slideLayout" Target="../slideLayouts/slideLayout7.xml"/><Relationship Id="rId6" Type="http://schemas.microsoft.com/office/2007/relationships/hdphoto" Target="../media/hdphoto3.wdp"/><Relationship Id="rId5" Type="http://schemas.openxmlformats.org/officeDocument/2006/relationships/image" Target="../media/image19.png"/><Relationship Id="rId4" Type="http://schemas.openxmlformats.org/officeDocument/2006/relationships/image" Target="../media/image18.png"/></Relationships>
</file>

<file path=ppt/slides/_rels/slide5.xml.rels><?xml version="1.0" encoding="UTF-8" standalone="yes"?>
<Relationships xmlns="http://schemas.openxmlformats.org/package/2006/relationships"><Relationship Id="rId8" Type="http://schemas.microsoft.com/office/2007/relationships/hdphoto" Target="../media/hdphoto5.wdp"/><Relationship Id="rId3" Type="http://schemas.openxmlformats.org/officeDocument/2006/relationships/image" Target="../media/image21.jpeg"/><Relationship Id="rId7" Type="http://schemas.openxmlformats.org/officeDocument/2006/relationships/image" Target="../media/image24.png"/><Relationship Id="rId2" Type="http://schemas.openxmlformats.org/officeDocument/2006/relationships/image" Target="../media/image20.jpeg"/><Relationship Id="rId1" Type="http://schemas.openxmlformats.org/officeDocument/2006/relationships/slideLayout" Target="../slideLayouts/slideLayout7.xml"/><Relationship Id="rId6" Type="http://schemas.microsoft.com/office/2007/relationships/hdphoto" Target="../media/hdphoto4.wdp"/><Relationship Id="rId5" Type="http://schemas.openxmlformats.org/officeDocument/2006/relationships/image" Target="../media/image23.png"/><Relationship Id="rId4" Type="http://schemas.openxmlformats.org/officeDocument/2006/relationships/image" Target="../media/image22.gif"/></Relationships>
</file>

<file path=ppt/slides/_rels/slide6.xml.rels><?xml version="1.0" encoding="UTF-8" standalone="yes"?>
<Relationships xmlns="http://schemas.openxmlformats.org/package/2006/relationships"><Relationship Id="rId3" Type="http://schemas.openxmlformats.org/officeDocument/2006/relationships/image" Target="../media/image26.jpeg"/><Relationship Id="rId7" Type="http://schemas.microsoft.com/office/2007/relationships/hdphoto" Target="../media/hdphoto7.wdp"/><Relationship Id="rId2" Type="http://schemas.openxmlformats.org/officeDocument/2006/relationships/image" Target="../media/image25.jpeg"/><Relationship Id="rId1" Type="http://schemas.openxmlformats.org/officeDocument/2006/relationships/slideLayout" Target="../slideLayouts/slideLayout7.xml"/><Relationship Id="rId6" Type="http://schemas.openxmlformats.org/officeDocument/2006/relationships/image" Target="../media/image28.png"/><Relationship Id="rId5" Type="http://schemas.microsoft.com/office/2007/relationships/hdphoto" Target="../media/hdphoto6.wdp"/><Relationship Id="rId4" Type="http://schemas.openxmlformats.org/officeDocument/2006/relationships/image" Target="../media/image27.png"/></Relationships>
</file>

<file path=ppt/slides/_rels/slide7.xml.rels><?xml version="1.0" encoding="UTF-8" standalone="yes"?>
<Relationships xmlns="http://schemas.openxmlformats.org/package/2006/relationships"><Relationship Id="rId3" Type="http://schemas.microsoft.com/office/2007/relationships/hdphoto" Target="../media/hdphoto8.wdp"/><Relationship Id="rId2" Type="http://schemas.openxmlformats.org/officeDocument/2006/relationships/image" Target="../media/image29.png"/><Relationship Id="rId1" Type="http://schemas.openxmlformats.org/officeDocument/2006/relationships/slideLayout" Target="../slideLayouts/slideLayout7.xml"/><Relationship Id="rId5" Type="http://schemas.microsoft.com/office/2007/relationships/hdphoto" Target="../media/hdphoto9.wdp"/><Relationship Id="rId4" Type="http://schemas.openxmlformats.org/officeDocument/2006/relationships/image" Target="../media/image30.png"/></Relationships>
</file>

<file path=ppt/slides/_rels/slide8.xml.rels><?xml version="1.0" encoding="UTF-8" standalone="yes"?>
<Relationships xmlns="http://schemas.openxmlformats.org/package/2006/relationships"><Relationship Id="rId8" Type="http://schemas.openxmlformats.org/officeDocument/2006/relationships/image" Target="../media/image35.png"/><Relationship Id="rId3" Type="http://schemas.microsoft.com/office/2007/relationships/hdphoto" Target="../media/hdphoto10.wdp"/><Relationship Id="rId7" Type="http://schemas.microsoft.com/office/2007/relationships/hdphoto" Target="../media/hdphoto11.wdp"/><Relationship Id="rId2" Type="http://schemas.openxmlformats.org/officeDocument/2006/relationships/image" Target="../media/image31.png"/><Relationship Id="rId1" Type="http://schemas.openxmlformats.org/officeDocument/2006/relationships/slideLayout" Target="../slideLayouts/slideLayout7.xml"/><Relationship Id="rId6" Type="http://schemas.openxmlformats.org/officeDocument/2006/relationships/image" Target="../media/image34.png"/><Relationship Id="rId11" Type="http://schemas.microsoft.com/office/2007/relationships/hdphoto" Target="../media/hdphoto13.wdp"/><Relationship Id="rId5" Type="http://schemas.openxmlformats.org/officeDocument/2006/relationships/image" Target="../media/image33.gif"/><Relationship Id="rId10" Type="http://schemas.openxmlformats.org/officeDocument/2006/relationships/image" Target="../media/image36.png"/><Relationship Id="rId4" Type="http://schemas.openxmlformats.org/officeDocument/2006/relationships/image" Target="../media/image32.jpeg"/><Relationship Id="rId9" Type="http://schemas.microsoft.com/office/2007/relationships/hdphoto" Target="../media/hdphoto12.wdp"/></Relationships>
</file>

<file path=ppt/slides/_rels/slide9.xml.rels><?xml version="1.0" encoding="UTF-8" standalone="yes"?>
<Relationships xmlns="http://schemas.openxmlformats.org/package/2006/relationships"><Relationship Id="rId8" Type="http://schemas.microsoft.com/office/2007/relationships/hdphoto" Target="../media/hdphoto12.wdp"/><Relationship Id="rId3" Type="http://schemas.openxmlformats.org/officeDocument/2006/relationships/image" Target="../media/image38.png"/><Relationship Id="rId7" Type="http://schemas.openxmlformats.org/officeDocument/2006/relationships/image" Target="../media/image35.png"/><Relationship Id="rId2" Type="http://schemas.openxmlformats.org/officeDocument/2006/relationships/image" Target="../media/image37.gif"/><Relationship Id="rId1" Type="http://schemas.openxmlformats.org/officeDocument/2006/relationships/slideLayout" Target="../slideLayouts/slideLayout7.xml"/><Relationship Id="rId6" Type="http://schemas.microsoft.com/office/2007/relationships/hdphoto" Target="../media/hdphoto11.wdp"/><Relationship Id="rId5" Type="http://schemas.openxmlformats.org/officeDocument/2006/relationships/image" Target="../media/image34.png"/><Relationship Id="rId10" Type="http://schemas.microsoft.com/office/2007/relationships/hdphoto" Target="../media/hdphoto15.wdp"/><Relationship Id="rId4" Type="http://schemas.microsoft.com/office/2007/relationships/hdphoto" Target="../media/hdphoto14.wdp"/><Relationship Id="rId9" Type="http://schemas.openxmlformats.org/officeDocument/2006/relationships/image" Target="../media/image39.png"/></Relationships>
</file>

<file path=ppt/slides/_rels/slide10.xml.rels><?xml version="1.0" encoding="UTF-8" standalone="yes"?>
<Relationships xmlns="http://schemas.openxmlformats.org/package/2006/relationships"><Relationship Id="rId3" Type="http://schemas.openxmlformats.org/officeDocument/2006/relationships/image" Target="../media/image41.gif"/><Relationship Id="rId2" Type="http://schemas.openxmlformats.org/officeDocument/2006/relationships/image" Target="../media/image40.png"/><Relationship Id="rId1" Type="http://schemas.openxmlformats.org/officeDocument/2006/relationships/slideLayout" Target="../slideLayouts/slideLayout7.xml"/><Relationship Id="rId5" Type="http://schemas.microsoft.com/office/2007/relationships/hdphoto" Target="../media/hdphoto16.wdp"/><Relationship Id="rId4" Type="http://schemas.openxmlformats.org/officeDocument/2006/relationships/image" Target="../media/image42.png"/></Relationships>
</file>

<file path=ppt/slides/_rels/slide1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43.gif"/><Relationship Id="rId1" Type="http://schemas.openxmlformats.org/officeDocument/2006/relationships/slideLayout" Target="../slideLayouts/slideLayout7.xml"/><Relationship Id="rId4" Type="http://schemas.openxmlformats.org/officeDocument/2006/relationships/image" Target="../media/image44.gif"/></Relationships>
</file>

<file path=ppt/slides/_rels/slide12.xml.rels><?xml version="1.0" encoding="UTF-8" standalone="yes"?>
<Relationships xmlns="http://schemas.openxmlformats.org/package/2006/relationships"><Relationship Id="rId3" Type="http://schemas.openxmlformats.org/officeDocument/2006/relationships/image" Target="../media/image45.gif"/><Relationship Id="rId2" Type="http://schemas.openxmlformats.org/officeDocument/2006/relationships/image" Target="../media/image43.gif"/><Relationship Id="rId1" Type="http://schemas.openxmlformats.org/officeDocument/2006/relationships/slideLayout" Target="../slideLayouts/slideLayout7.xml"/><Relationship Id="rId4" Type="http://schemas.openxmlformats.org/officeDocument/2006/relationships/image" Target="../media/image46.jpeg"/></Relationships>
</file>

<file path=ppt/slides/_rels/slide13.xml.rels><?xml version="1.0" encoding="UTF-8" standalone="yes"?>
<Relationships xmlns="http://schemas.openxmlformats.org/package/2006/relationships"><Relationship Id="rId8" Type="http://schemas.openxmlformats.org/officeDocument/2006/relationships/image" Target="../media/image52.gif"/><Relationship Id="rId3" Type="http://schemas.openxmlformats.org/officeDocument/2006/relationships/image" Target="../media/image48.gif"/><Relationship Id="rId7" Type="http://schemas.microsoft.com/office/2007/relationships/hdphoto" Target="../media/hdphoto17.wdp"/><Relationship Id="rId2" Type="http://schemas.openxmlformats.org/officeDocument/2006/relationships/image" Target="../media/image47.gif"/><Relationship Id="rId1" Type="http://schemas.openxmlformats.org/officeDocument/2006/relationships/slideLayout" Target="../slideLayouts/slideLayout12.xml"/><Relationship Id="rId6" Type="http://schemas.openxmlformats.org/officeDocument/2006/relationships/image" Target="../media/image51.png"/><Relationship Id="rId5" Type="http://schemas.openxmlformats.org/officeDocument/2006/relationships/image" Target="../media/image50.png"/><Relationship Id="rId4" Type="http://schemas.openxmlformats.org/officeDocument/2006/relationships/image" Target="../media/image49.gif"/></Relationships>
</file>

<file path=ppt/slides/_rels/slide14.xml.rels><?xml version="1.0" encoding="UTF-8" standalone="yes"?>
<Relationships xmlns="http://schemas.openxmlformats.org/package/2006/relationships"><Relationship Id="rId8" Type="http://schemas.openxmlformats.org/officeDocument/2006/relationships/image" Target="../media/image56.png"/><Relationship Id="rId13" Type="http://schemas.openxmlformats.org/officeDocument/2006/relationships/hyperlink" Target="https://vk.com/mispps" TargetMode="External"/><Relationship Id="rId3" Type="http://schemas.openxmlformats.org/officeDocument/2006/relationships/image" Target="../media/image53.png"/><Relationship Id="rId7" Type="http://schemas.openxmlformats.org/officeDocument/2006/relationships/hyperlink" Target="https://www.facebook.com/mispps" TargetMode="External"/><Relationship Id="rId12" Type="http://schemas.openxmlformats.org/officeDocument/2006/relationships/image" Target="../media/image58.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55.png"/><Relationship Id="rId11" Type="http://schemas.openxmlformats.org/officeDocument/2006/relationships/hyperlink" Target="https://plus.google.com/+Mispps/" TargetMode="External"/><Relationship Id="rId5" Type="http://schemas.openxmlformats.org/officeDocument/2006/relationships/image" Target="../media/image54.png"/><Relationship Id="rId10" Type="http://schemas.openxmlformats.org/officeDocument/2006/relationships/image" Target="../media/image5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http://nsa02.casimages.com/img/2008/09/05/080905061328182372.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rot="20065891">
            <a:off x="9882" y="885312"/>
            <a:ext cx="5886450" cy="206692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http://nsa02.casimages.com/img/2008/09/05/080905061328182372.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rot="20065891">
            <a:off x="5964767" y="3832542"/>
            <a:ext cx="6751523" cy="2061578"/>
          </a:xfrm>
          <a:prstGeom prst="rect">
            <a:avLst/>
          </a:prstGeom>
          <a:noFill/>
          <a:extLst>
            <a:ext uri="{909E8E84-426E-40DD-AFC4-6F175D3DCCD1}">
              <a14:hiddenFill xmlns:a14="http://schemas.microsoft.com/office/drawing/2010/main">
                <a:solidFill>
                  <a:srgbClr val="FFFFFF"/>
                </a:solidFill>
              </a14:hiddenFill>
            </a:ext>
          </a:extLst>
        </p:spPr>
      </p:pic>
      <p:pic>
        <p:nvPicPr>
          <p:cNvPr id="11270" name="Picture 6" descr="https://culturaelectro.files.wordpress.com/2012/01/letras-chistes.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rot="19451629">
            <a:off x="2526172" y="2402972"/>
            <a:ext cx="6162675" cy="2000251"/>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3.bp.blogspot.com/-pZIRzO_Qz5M/UyZ0ilNEOmI/AAAAAAAAKP4/lnU2ydCphM4/s1600/Imagenes.Horabuena.com+-+Gif+Animado+-+Descarga+gratis+-+++%252838%2529.gif"/>
          <p:cNvPicPr>
            <a:picLocks noChangeAspect="1" noChangeArrowheads="1" noCrop="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571815" y="154468"/>
            <a:ext cx="1582248" cy="1355244"/>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ttp://2.bp.blogspot.com/-_5sl9yhmEZo/UvO-J1_ljWI/AAAAAAAASgw/gDAmlmEvFss/s1600/ImagenanimadaJaJaJa10.gif"/>
          <p:cNvPicPr>
            <a:picLocks noChangeAspect="1" noChangeArrowheads="1" noCrop="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33494" y="5987390"/>
            <a:ext cx="954258" cy="798045"/>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10" descr="http://i163.photobucket.com/albums/t307/manzanita921/Risas/jajaja.gif?t=1237973425"/>
          <p:cNvPicPr>
            <a:picLocks noChangeAspect="1" noChangeArrowheads="1" noCrop="1"/>
          </p:cNvPicPr>
          <p:nvPr/>
        </p:nvPicPr>
        <p:blipFill>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19977703">
            <a:off x="7964118" y="277702"/>
            <a:ext cx="2264307" cy="2055193"/>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descr="http://i163.photobucket.com/albums/t307/manzanita921/Risas/jajaja.gif?t=1237973425"/>
          <p:cNvPicPr>
            <a:picLocks noChangeAspect="1" noChangeArrowheads="1" noCrop="1"/>
          </p:cNvPicPr>
          <p:nvPr/>
        </p:nvPicPr>
        <p:blipFill>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19977703">
            <a:off x="822718" y="4275693"/>
            <a:ext cx="2378757" cy="23137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42622331"/>
      </p:ext>
    </p:extLst>
  </p:cSld>
  <p:clrMapOvr>
    <a:masterClrMapping/>
  </p:clrMapOvr>
  <mc:AlternateContent xmlns:mc="http://schemas.openxmlformats.org/markup-compatibility/2006">
    <mc:Choice xmlns:p14="http://schemas.microsoft.com/office/powerpoint/2010/main" Requires="p14">
      <p:transition spd="slow" p14:dur="3750" advTm="5000">
        <p:sndAc>
          <p:stSnd>
            <p:snd r:embed="rId2" name="21_Kenny G   In the Rain.wav"/>
          </p:stSnd>
        </p:sndAc>
      </p:transition>
    </mc:Choice>
    <mc:Fallback>
      <p:transition spd="slow" advTm="5000">
        <p:sndAc>
          <p:stSnd>
            <p:snd r:embed="rId2" name="21_Kenny G   In the Rain.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ube 3"/>
          <p:cNvSpPr/>
          <p:nvPr/>
        </p:nvSpPr>
        <p:spPr>
          <a:xfrm>
            <a:off x="110100" y="72135"/>
            <a:ext cx="10827917" cy="1985265"/>
          </a:xfrm>
          <a:prstGeom prst="cloud">
            <a:avLst/>
          </a:prstGeom>
          <a:solidFill>
            <a:schemeClr val="accent4">
              <a:lumMod val="20000"/>
              <a:lumOff val="80000"/>
            </a:schemeClr>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122" name="Picture 2" descr="http://previews.123rf.com/images/keanda/keanda1112/keanda111200001/11534789-bedroom-interior-in-pink-interior-design-bedroom-room-furniture.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739" y="2223665"/>
            <a:ext cx="6124864" cy="4634336"/>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https://encrypted-tbn1.gstatic.com/images?q=tbn:ANd9GcQYfBPwY91yrjdJ0aKB_dTrFlyqSOKYJYYc0CLHhNxkHkBDSDY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64593" y="4733365"/>
            <a:ext cx="1585304" cy="2124635"/>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http://previews.123rf.com/images/keanda/keanda1112/keanda111200001/11534789-bedroom-interior-in-pink-interior-design-bedroom-room-furniture.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121125" y="2223665"/>
            <a:ext cx="6070875" cy="4564384"/>
          </a:xfrm>
          <a:prstGeom prst="rect">
            <a:avLst/>
          </a:prstGeom>
          <a:noFill/>
          <a:extLst>
            <a:ext uri="{909E8E84-426E-40DD-AFC4-6F175D3DCCD1}">
              <a14:hiddenFill xmlns:a14="http://schemas.microsoft.com/office/drawing/2010/main">
                <a:solidFill>
                  <a:srgbClr val="FFFFFF"/>
                </a:solidFill>
              </a14:hiddenFill>
            </a:ext>
          </a:extLst>
        </p:spPr>
      </p:pic>
      <p:pic>
        <p:nvPicPr>
          <p:cNvPr id="9" name="Imagen 8"/>
          <p:cNvPicPr>
            <a:picLocks noChangeAspect="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0208150" y="4561627"/>
            <a:ext cx="1459733" cy="2296373"/>
          </a:xfrm>
          <a:prstGeom prst="rect">
            <a:avLst/>
          </a:prstGeom>
        </p:spPr>
      </p:pic>
      <p:sp>
        <p:nvSpPr>
          <p:cNvPr id="2" name="Rectángulo 1"/>
          <p:cNvSpPr/>
          <p:nvPr/>
        </p:nvSpPr>
        <p:spPr>
          <a:xfrm>
            <a:off x="1818339" y="363069"/>
            <a:ext cx="8145932" cy="1569660"/>
          </a:xfrm>
          <a:prstGeom prst="rect">
            <a:avLst/>
          </a:prstGeom>
        </p:spPr>
        <p:txBody>
          <a:bodyPr wrap="square">
            <a:spAutoFit/>
          </a:bodyPr>
          <a:lstStyle/>
          <a:p>
            <a:r>
              <a:rPr lang="es-ES" sz="3200" b="1" dirty="0">
                <a:solidFill>
                  <a:srgbClr val="C60ABD"/>
                </a:solidFill>
                <a:latin typeface="Monotype Corsiva" panose="03010101010201010101" pitchFamily="66" charset="0"/>
              </a:rPr>
              <a:t>Un día en una casa se encontraba una chica haciendo limpieza el dormitorio de sus patrones y por un rinconcito </a:t>
            </a:r>
            <a:r>
              <a:rPr lang="es-ES" sz="3200" b="1" dirty="0" smtClean="0">
                <a:solidFill>
                  <a:srgbClr val="C60ABD"/>
                </a:solidFill>
                <a:latin typeface="Monotype Corsiva" panose="03010101010201010101" pitchFamily="66" charset="0"/>
              </a:rPr>
              <a:t>se </a:t>
            </a:r>
            <a:r>
              <a:rPr lang="es-ES" sz="3200" b="1" dirty="0">
                <a:solidFill>
                  <a:srgbClr val="C60ABD"/>
                </a:solidFill>
                <a:latin typeface="Monotype Corsiva" panose="03010101010201010101" pitchFamily="66" charset="0"/>
              </a:rPr>
              <a:t>encontró un </a:t>
            </a:r>
            <a:r>
              <a:rPr lang="es-ES" sz="3200" b="1" dirty="0" smtClean="0">
                <a:solidFill>
                  <a:srgbClr val="C60ABD"/>
                </a:solidFill>
                <a:latin typeface="Monotype Corsiva" panose="03010101010201010101" pitchFamily="66" charset="0"/>
              </a:rPr>
              <a:t>condón, ……..</a:t>
            </a:r>
            <a:endParaRPr lang="es-ES" sz="3200" b="1" dirty="0">
              <a:solidFill>
                <a:srgbClr val="C60ABD"/>
              </a:solidFill>
              <a:latin typeface="Monotype Corsiva" panose="03010101010201010101" pitchFamily="66" charset="0"/>
            </a:endParaRPr>
          </a:p>
        </p:txBody>
      </p:sp>
      <p:pic>
        <p:nvPicPr>
          <p:cNvPr id="9218" name="Picture 2" descr="http://4.bp.blogspot.com/lpkaywzRr8SiIFOVf_uJ6UPn8OkRKgUfUyPmdeMP8ee8Xpv--KuzONhHzCeLM1lMLiA=w300"/>
          <p:cNvPicPr>
            <a:picLocks noChangeAspect="1" noChangeArrowheads="1"/>
          </p:cNvPicPr>
          <p:nvPr/>
        </p:nvPicPr>
        <p:blipFill>
          <a:blip r:embed="rId6">
            <a:extLst>
              <a:ext uri="{BEBA8EAE-BF5A-486C-A8C5-ECC9F3942E4B}">
                <a14:imgProps xmlns:a14="http://schemas.microsoft.com/office/drawing/2010/main">
                  <a14:imgLayer r:embed="rId7">
                    <a14:imgEffect>
                      <a14:colorTemperature colorTemp="11200"/>
                    </a14:imgEffect>
                  </a14:imgLayer>
                </a14:imgProps>
              </a:ext>
              <a:ext uri="{28A0092B-C50C-407E-A947-70E740481C1C}">
                <a14:useLocalDpi xmlns:a14="http://schemas.microsoft.com/office/drawing/2010/main" val="0"/>
              </a:ext>
            </a:extLst>
          </a:blip>
          <a:srcRect/>
          <a:stretch>
            <a:fillRect/>
          </a:stretch>
        </p:blipFill>
        <p:spPr bwMode="auto">
          <a:xfrm>
            <a:off x="-3739" y="-17095"/>
            <a:ext cx="1219573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9269830"/>
      </p:ext>
    </p:extLst>
  </p:cSld>
  <p:clrMapOvr>
    <a:masterClrMapping/>
  </p:clrMapOvr>
  <mc:AlternateContent xmlns:mc="http://schemas.openxmlformats.org/markup-compatibility/2006">
    <mc:Choice xmlns:p14="http://schemas.microsoft.com/office/powerpoint/2010/main" Requires="p14">
      <p:transition spd="slow" p14:dur="3750" advTm="20000">
        <p14:ripple/>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xit" presetSubtype="8" fill="hold" nodeType="clickEffect">
                                  <p:stCondLst>
                                    <p:cond delay="0"/>
                                  </p:stCondLst>
                                  <p:childTnLst>
                                    <p:anim calcmode="lin" valueType="num">
                                      <p:cBhvr>
                                        <p:cTn id="6" dur="750"/>
                                        <p:tgtEl>
                                          <p:spTgt spid="9218"/>
                                        </p:tgtEl>
                                        <p:attrNameLst>
                                          <p:attrName>ppt_x</p:attrName>
                                        </p:attrNameLst>
                                      </p:cBhvr>
                                      <p:tavLst>
                                        <p:tav tm="0">
                                          <p:val>
                                            <p:strVal val="ppt_x"/>
                                          </p:val>
                                        </p:tav>
                                        <p:tav tm="100000">
                                          <p:val>
                                            <p:strVal val="ppt_x-ppt_w/2"/>
                                          </p:val>
                                        </p:tav>
                                      </p:tavLst>
                                    </p:anim>
                                    <p:anim calcmode="lin" valueType="num">
                                      <p:cBhvr>
                                        <p:cTn id="7" dur="750"/>
                                        <p:tgtEl>
                                          <p:spTgt spid="9218"/>
                                        </p:tgtEl>
                                        <p:attrNameLst>
                                          <p:attrName>ppt_y</p:attrName>
                                        </p:attrNameLst>
                                      </p:cBhvr>
                                      <p:tavLst>
                                        <p:tav tm="0">
                                          <p:val>
                                            <p:strVal val="ppt_y"/>
                                          </p:val>
                                        </p:tav>
                                        <p:tav tm="100000">
                                          <p:val>
                                            <p:strVal val="ppt_y"/>
                                          </p:val>
                                        </p:tav>
                                      </p:tavLst>
                                    </p:anim>
                                    <p:anim calcmode="lin" valueType="num">
                                      <p:cBhvr>
                                        <p:cTn id="8" dur="750"/>
                                        <p:tgtEl>
                                          <p:spTgt spid="9218"/>
                                        </p:tgtEl>
                                        <p:attrNameLst>
                                          <p:attrName>ppt_w</p:attrName>
                                        </p:attrNameLst>
                                      </p:cBhvr>
                                      <p:tavLst>
                                        <p:tav tm="0">
                                          <p:val>
                                            <p:strVal val="ppt_w"/>
                                          </p:val>
                                        </p:tav>
                                        <p:tav tm="100000">
                                          <p:val>
                                            <p:fltVal val="0"/>
                                          </p:val>
                                        </p:tav>
                                      </p:tavLst>
                                    </p:anim>
                                    <p:anim calcmode="lin" valueType="num">
                                      <p:cBhvr>
                                        <p:cTn id="9" dur="750"/>
                                        <p:tgtEl>
                                          <p:spTgt spid="9218"/>
                                        </p:tgtEl>
                                        <p:attrNameLst>
                                          <p:attrName>ppt_h</p:attrName>
                                        </p:attrNameLst>
                                      </p:cBhvr>
                                      <p:tavLst>
                                        <p:tav tm="0">
                                          <p:val>
                                            <p:strVal val="ppt_h"/>
                                          </p:val>
                                        </p:tav>
                                        <p:tav tm="100000">
                                          <p:val>
                                            <p:strVal val="ppt_h"/>
                                          </p:val>
                                        </p:tav>
                                      </p:tavLst>
                                    </p:anim>
                                    <p:set>
                                      <p:cBhvr>
                                        <p:cTn id="10" dur="1" fill="hold">
                                          <p:stCondLst>
                                            <p:cond delay="749"/>
                                          </p:stCondLst>
                                        </p:cTn>
                                        <p:tgtEl>
                                          <p:spTgt spid="9218"/>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2" presetClass="entr" presetSubtype="1" fill="hold" grpId="0" nodeType="clickEffect">
                                  <p:stCondLst>
                                    <p:cond delay="0"/>
                                  </p:stCondLst>
                                  <p:iterate type="lt">
                                    <p:tmPct val="10000"/>
                                  </p:iterate>
                                  <p:childTnLst>
                                    <p:set>
                                      <p:cBhvr>
                                        <p:cTn id="14" dur="1" fill="hold">
                                          <p:stCondLst>
                                            <p:cond delay="0"/>
                                          </p:stCondLst>
                                        </p:cTn>
                                        <p:tgtEl>
                                          <p:spTgt spid="2"/>
                                        </p:tgtEl>
                                        <p:attrNameLst>
                                          <p:attrName>style.visibility</p:attrName>
                                        </p:attrNameLst>
                                      </p:cBhvr>
                                      <p:to>
                                        <p:strVal val="visible"/>
                                      </p:to>
                                    </p:set>
                                    <p:anim calcmode="lin" valueType="num">
                                      <p:cBhvr additive="base">
                                        <p:cTn id="15" dur="500" fill="hold"/>
                                        <p:tgtEl>
                                          <p:spTgt spid="2"/>
                                        </p:tgtEl>
                                        <p:attrNameLst>
                                          <p:attrName>ppt_x</p:attrName>
                                        </p:attrNameLst>
                                      </p:cBhvr>
                                      <p:tavLst>
                                        <p:tav tm="0">
                                          <p:val>
                                            <p:strVal val="#ppt_x"/>
                                          </p:val>
                                        </p:tav>
                                        <p:tav tm="100000">
                                          <p:val>
                                            <p:strVal val="#ppt_x"/>
                                          </p:val>
                                        </p:tav>
                                      </p:tavLst>
                                    </p:anim>
                                    <p:anim calcmode="lin" valueType="num">
                                      <p:cBhvr additive="base">
                                        <p:cTn id="16" dur="5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Nube 10"/>
          <p:cNvSpPr/>
          <p:nvPr/>
        </p:nvSpPr>
        <p:spPr>
          <a:xfrm>
            <a:off x="42209" y="228600"/>
            <a:ext cx="6642550" cy="1990844"/>
          </a:xfrm>
          <a:prstGeom prst="cloud">
            <a:avLst/>
          </a:prstGeom>
          <a:solidFill>
            <a:schemeClr val="accent4">
              <a:lumMod val="20000"/>
              <a:lumOff val="80000"/>
            </a:schemeClr>
          </a:solidFill>
          <a:ln>
            <a:solidFill>
              <a:srgbClr val="FFC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s-ES">
              <a:ln>
                <a:solidFill>
                  <a:schemeClr val="accent4">
                    <a:lumMod val="60000"/>
                    <a:lumOff val="40000"/>
                  </a:schemeClr>
                </a:solidFill>
              </a:ln>
            </a:endParaRPr>
          </a:p>
        </p:txBody>
      </p:sp>
      <p:sp>
        <p:nvSpPr>
          <p:cNvPr id="10" name="Nube 9"/>
          <p:cNvSpPr/>
          <p:nvPr/>
        </p:nvSpPr>
        <p:spPr>
          <a:xfrm>
            <a:off x="7146579" y="579447"/>
            <a:ext cx="4807856" cy="1276247"/>
          </a:xfrm>
          <a:prstGeom prst="cloud">
            <a:avLst/>
          </a:prstGeom>
          <a:solidFill>
            <a:schemeClr val="accent4">
              <a:lumMod val="20000"/>
              <a:lumOff val="80000"/>
            </a:schemeClr>
          </a:solidFill>
          <a:ln>
            <a:solidFill>
              <a:srgbClr val="FFC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s-ES">
              <a:ln>
                <a:solidFill>
                  <a:schemeClr val="accent4">
                    <a:lumMod val="60000"/>
                    <a:lumOff val="40000"/>
                  </a:schemeClr>
                </a:solidFill>
              </a:ln>
              <a:solidFill>
                <a:srgbClr val="FFFF00"/>
              </a:solidFill>
            </a:endParaRPr>
          </a:p>
        </p:txBody>
      </p:sp>
      <p:sp>
        <p:nvSpPr>
          <p:cNvPr id="2" name="Rectángulo 1"/>
          <p:cNvSpPr/>
          <p:nvPr/>
        </p:nvSpPr>
        <p:spPr>
          <a:xfrm>
            <a:off x="521271" y="410181"/>
            <a:ext cx="5921814" cy="1384995"/>
          </a:xfrm>
          <a:prstGeom prst="rect">
            <a:avLst/>
          </a:prstGeom>
        </p:spPr>
        <p:txBody>
          <a:bodyPr wrap="none">
            <a:spAutoFit/>
          </a:bodyPr>
          <a:lstStyle/>
          <a:p>
            <a:r>
              <a:rPr lang="es-ES" sz="2400" b="1" dirty="0" smtClean="0">
                <a:latin typeface="Monotype Corsiva" panose="03010101010201010101" pitchFamily="66" charset="0"/>
              </a:rPr>
              <a:t>   </a:t>
            </a:r>
            <a:r>
              <a:rPr lang="es-ES" sz="2800" b="1" dirty="0" smtClean="0">
                <a:solidFill>
                  <a:srgbClr val="C60ABD"/>
                </a:solidFill>
                <a:latin typeface="Monotype Corsiva" panose="03010101010201010101" pitchFamily="66" charset="0"/>
              </a:rPr>
              <a:t>Asustada </a:t>
            </a:r>
            <a:r>
              <a:rPr lang="es-ES" sz="2800" b="1" dirty="0">
                <a:solidFill>
                  <a:srgbClr val="C60ABD"/>
                </a:solidFill>
                <a:latin typeface="Monotype Corsiva" panose="03010101010201010101" pitchFamily="66" charset="0"/>
              </a:rPr>
              <a:t>baja y pregunta a </a:t>
            </a:r>
            <a:r>
              <a:rPr lang="es-ES" sz="2800" b="1" dirty="0" smtClean="0">
                <a:solidFill>
                  <a:srgbClr val="C60ABD"/>
                </a:solidFill>
                <a:latin typeface="Monotype Corsiva" panose="03010101010201010101" pitchFamily="66" charset="0"/>
              </a:rPr>
              <a:t>sus </a:t>
            </a:r>
            <a:r>
              <a:rPr lang="es-ES" sz="2800" b="1" dirty="0">
                <a:solidFill>
                  <a:srgbClr val="C60ABD"/>
                </a:solidFill>
                <a:latin typeface="Monotype Corsiva" panose="03010101010201010101" pitchFamily="66" charset="0"/>
              </a:rPr>
              <a:t>patrones </a:t>
            </a:r>
            <a:r>
              <a:rPr lang="es-ES" sz="2800" b="1" dirty="0" smtClean="0">
                <a:solidFill>
                  <a:srgbClr val="C60ABD"/>
                </a:solidFill>
                <a:latin typeface="Monotype Corsiva" panose="03010101010201010101" pitchFamily="66" charset="0"/>
              </a:rPr>
              <a:t>,</a:t>
            </a:r>
          </a:p>
          <a:p>
            <a:r>
              <a:rPr lang="es-ES" sz="2800" b="1" dirty="0">
                <a:solidFill>
                  <a:srgbClr val="C60ABD"/>
                </a:solidFill>
                <a:latin typeface="Monotype Corsiva" panose="03010101010201010101" pitchFamily="66" charset="0"/>
              </a:rPr>
              <a:t> </a:t>
            </a:r>
            <a:r>
              <a:rPr lang="es-ES" sz="2800" b="1" dirty="0" smtClean="0">
                <a:solidFill>
                  <a:srgbClr val="C60ABD"/>
                </a:solidFill>
                <a:latin typeface="Monotype Corsiva" panose="03010101010201010101" pitchFamily="66" charset="0"/>
              </a:rPr>
              <a:t> que </a:t>
            </a:r>
            <a:r>
              <a:rPr lang="es-ES" sz="2800" b="1" dirty="0">
                <a:solidFill>
                  <a:srgbClr val="C60ABD"/>
                </a:solidFill>
                <a:latin typeface="Monotype Corsiva" panose="03010101010201010101" pitchFamily="66" charset="0"/>
              </a:rPr>
              <a:t>era </a:t>
            </a:r>
            <a:r>
              <a:rPr lang="es-ES" sz="2800" b="1" dirty="0" smtClean="0">
                <a:solidFill>
                  <a:srgbClr val="C60ABD"/>
                </a:solidFill>
                <a:latin typeface="Monotype Corsiva" panose="03010101010201010101" pitchFamily="66" charset="0"/>
              </a:rPr>
              <a:t>eso, a lo que el patrón le responde….</a:t>
            </a:r>
          </a:p>
          <a:p>
            <a:r>
              <a:rPr lang="es-ES" sz="2800" b="1" dirty="0" smtClean="0">
                <a:solidFill>
                  <a:srgbClr val="C60ABD"/>
                </a:solidFill>
                <a:latin typeface="Monotype Corsiva" panose="03010101010201010101" pitchFamily="66" charset="0"/>
              </a:rPr>
              <a:t>¿Mujer acaso en tu tierra no hacen el amor?</a:t>
            </a:r>
            <a:endParaRPr lang="es-ES" sz="2800" b="1" dirty="0">
              <a:solidFill>
                <a:srgbClr val="C60ABD"/>
              </a:solidFill>
              <a:latin typeface="Monotype Corsiva" panose="03010101010201010101" pitchFamily="66" charset="0"/>
            </a:endParaRPr>
          </a:p>
        </p:txBody>
      </p:sp>
      <p:pic>
        <p:nvPicPr>
          <p:cNvPr id="4" name="Picture 2" descr="http://1.bp.blogspot.com/-irJTBmtV84g/Tl6WGX4NEFI/AAAAAAAAAfg/5uolxPYeVxA/s1600/comiendo.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flipH="1">
            <a:off x="1372613" y="2230782"/>
            <a:ext cx="4782449" cy="421552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http://www.claqueta.es/wp-content/uploads/2012/04/cenicienta5.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111" y="2344434"/>
            <a:ext cx="3297570" cy="4623767"/>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6" descr="http://www.videoschistososdivertidos.com/imagenes/2013/July/1/que-no-les-enga-e-con-el-condon.jpg"/>
          <p:cNvPicPr>
            <a:picLocks noChangeAspect="1" noChangeArrowheads="1"/>
          </p:cNvPicPr>
          <p:nvPr/>
        </p:nvPicPr>
        <p:blipFill rotWithShape="1">
          <a:blip r:embed="rId4" cstate="print">
            <a:clrChange>
              <a:clrFrom>
                <a:srgbClr val="000000">
                  <a:alpha val="0"/>
                </a:srgbClr>
              </a:clrFrom>
              <a:clrTo>
                <a:srgbClr val="000000">
                  <a:alpha val="0"/>
                </a:srgbClr>
              </a:clrTo>
            </a:clrChange>
            <a:extLst>
              <a:ext uri="{BEBA8EAE-BF5A-486C-A8C5-ECC9F3942E4B}">
                <a14:imgProps xmlns:a14="http://schemas.microsoft.com/office/drawing/2010/main">
                  <a14:imgLayer r:embed="rId5">
                    <a14:imgEffect>
                      <a14:backgroundRemoval t="0" b="39394" l="1750" r="39750"/>
                    </a14:imgEffect>
                  </a14:imgLayer>
                </a14:imgProps>
              </a:ext>
              <a:ext uri="{28A0092B-C50C-407E-A947-70E740481C1C}">
                <a14:useLocalDpi xmlns:a14="http://schemas.microsoft.com/office/drawing/2010/main" val="0"/>
              </a:ext>
            </a:extLst>
          </a:blip>
          <a:srcRect r="55700" b="56048"/>
          <a:stretch/>
        </p:blipFill>
        <p:spPr bwMode="auto">
          <a:xfrm>
            <a:off x="2612815" y="3442949"/>
            <a:ext cx="636207" cy="520742"/>
          </a:xfrm>
          <a:prstGeom prst="rect">
            <a:avLst/>
          </a:prstGeom>
          <a:noFill/>
          <a:extLst>
            <a:ext uri="{909E8E84-426E-40DD-AFC4-6F175D3DCCD1}">
              <a14:hiddenFill xmlns:a14="http://schemas.microsoft.com/office/drawing/2010/main">
                <a:solidFill>
                  <a:srgbClr val="FFFFFF"/>
                </a:solidFill>
              </a14:hiddenFill>
            </a:ext>
          </a:extLst>
        </p:spPr>
      </p:pic>
      <p:sp>
        <p:nvSpPr>
          <p:cNvPr id="7" name="Rectángulo 6"/>
          <p:cNvSpPr/>
          <p:nvPr/>
        </p:nvSpPr>
        <p:spPr>
          <a:xfrm>
            <a:off x="7663273" y="742239"/>
            <a:ext cx="3890809" cy="954107"/>
          </a:xfrm>
          <a:prstGeom prst="rect">
            <a:avLst/>
          </a:prstGeom>
        </p:spPr>
        <p:txBody>
          <a:bodyPr wrap="none">
            <a:spAutoFit/>
          </a:bodyPr>
          <a:lstStyle/>
          <a:p>
            <a:r>
              <a:rPr lang="es-ES" sz="2800" b="1" dirty="0">
                <a:solidFill>
                  <a:srgbClr val="C60ABD"/>
                </a:solidFill>
                <a:latin typeface="Monotype Corsiva" panose="03010101010201010101" pitchFamily="66" charset="0"/>
              </a:rPr>
              <a:t>Si </a:t>
            </a:r>
            <a:r>
              <a:rPr lang="es-ES" sz="2800" b="1" dirty="0" smtClean="0">
                <a:solidFill>
                  <a:srgbClr val="C60ABD"/>
                </a:solidFill>
                <a:latin typeface="Monotype Corsiva" panose="03010101010201010101" pitchFamily="66" charset="0"/>
              </a:rPr>
              <a:t>patrón… </a:t>
            </a:r>
            <a:r>
              <a:rPr lang="es-ES" sz="2800" b="1" dirty="0">
                <a:solidFill>
                  <a:srgbClr val="C60ABD"/>
                </a:solidFill>
                <a:latin typeface="Monotype Corsiva" panose="03010101010201010101" pitchFamily="66" charset="0"/>
              </a:rPr>
              <a:t>le contesta </a:t>
            </a:r>
            <a:r>
              <a:rPr lang="es-ES" sz="2800" b="1" dirty="0" smtClean="0">
                <a:solidFill>
                  <a:srgbClr val="C60ABD"/>
                </a:solidFill>
                <a:latin typeface="Monotype Corsiva" panose="03010101010201010101" pitchFamily="66" charset="0"/>
              </a:rPr>
              <a:t>ella.. </a:t>
            </a:r>
          </a:p>
          <a:p>
            <a:r>
              <a:rPr lang="es-ES" sz="2800" b="1" dirty="0" smtClean="0">
                <a:solidFill>
                  <a:srgbClr val="C60ABD"/>
                </a:solidFill>
                <a:latin typeface="Monotype Corsiva" panose="03010101010201010101" pitchFamily="66" charset="0"/>
              </a:rPr>
              <a:t>pero </a:t>
            </a:r>
            <a:r>
              <a:rPr lang="es-ES" sz="2800" b="1" dirty="0">
                <a:solidFill>
                  <a:srgbClr val="C60ABD"/>
                </a:solidFill>
                <a:latin typeface="Monotype Corsiva" panose="03010101010201010101" pitchFamily="66" charset="0"/>
              </a:rPr>
              <a:t>no hasta despellejarnos.</a:t>
            </a:r>
          </a:p>
        </p:txBody>
      </p:sp>
      <p:pic>
        <p:nvPicPr>
          <p:cNvPr id="9" name="Picture 6" descr="http://www.court-records.net/animation/maya-cosplay(b).gif"/>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7400736" y="1425388"/>
            <a:ext cx="4052716" cy="3039537"/>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http://1.bp.blogspot.com/-irJTBmtV84g/Tl6WGX4NEFI/AAAAAAAAAfg/5uolxPYeVxA/s1600/comiendo.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6684759" y="2810437"/>
            <a:ext cx="5828215" cy="3885478"/>
          </a:xfrm>
          <a:prstGeom prst="rect">
            <a:avLst/>
          </a:prstGeom>
          <a:noFill/>
          <a:extLst>
            <a:ext uri="{909E8E84-426E-40DD-AFC4-6F175D3DCCD1}">
              <a14:hiddenFill xmlns:a14="http://schemas.microsoft.com/office/drawing/2010/main">
                <a:solidFill>
                  <a:srgbClr val="FFFFFF"/>
                </a:solidFill>
              </a14:hiddenFill>
            </a:ext>
          </a:extLst>
        </p:spPr>
      </p:pic>
      <p:cxnSp>
        <p:nvCxnSpPr>
          <p:cNvPr id="13" name="Conector recto de flecha 12"/>
          <p:cNvCxnSpPr/>
          <p:nvPr/>
        </p:nvCxnSpPr>
        <p:spPr>
          <a:xfrm flipH="1">
            <a:off x="9735671" y="1615790"/>
            <a:ext cx="363070" cy="468504"/>
          </a:xfrm>
          <a:prstGeom prst="straightConnector1">
            <a:avLst/>
          </a:prstGeom>
          <a:ln w="38100">
            <a:solidFill>
              <a:schemeClr val="accent4">
                <a:lumMod val="20000"/>
                <a:lumOff val="80000"/>
              </a:schemeClr>
            </a:solidFill>
            <a:tailEnd type="triangle"/>
          </a:ln>
        </p:spPr>
        <p:style>
          <a:lnRef idx="1">
            <a:schemeClr val="accent2"/>
          </a:lnRef>
          <a:fillRef idx="0">
            <a:schemeClr val="accent2"/>
          </a:fillRef>
          <a:effectRef idx="0">
            <a:schemeClr val="accent2"/>
          </a:effectRef>
          <a:fontRef idx="minor">
            <a:schemeClr val="tx1"/>
          </a:fontRef>
        </p:style>
      </p:cxnSp>
      <p:cxnSp>
        <p:nvCxnSpPr>
          <p:cNvPr id="14" name="Conector recto de flecha 13"/>
          <p:cNvCxnSpPr/>
          <p:nvPr/>
        </p:nvCxnSpPr>
        <p:spPr>
          <a:xfrm>
            <a:off x="4780824" y="1660110"/>
            <a:ext cx="221482" cy="867937"/>
          </a:xfrm>
          <a:prstGeom prst="straightConnector1">
            <a:avLst/>
          </a:prstGeom>
          <a:ln w="38100">
            <a:solidFill>
              <a:schemeClr val="accent4">
                <a:lumMod val="20000"/>
                <a:lumOff val="80000"/>
              </a:schemeClr>
            </a:solidFill>
            <a:tailEnd type="triangle"/>
          </a:ln>
        </p:spPr>
        <p:style>
          <a:lnRef idx="1">
            <a:schemeClr val="accent2"/>
          </a:lnRef>
          <a:fillRef idx="0">
            <a:schemeClr val="accent2"/>
          </a:fillRef>
          <a:effectRef idx="0">
            <a:schemeClr val="accent2"/>
          </a:effectRef>
          <a:fontRef idx="minor">
            <a:schemeClr val="tx1"/>
          </a:fontRef>
        </p:style>
      </p:cxnSp>
      <p:pic>
        <p:nvPicPr>
          <p:cNvPr id="15" name="Picture 8" descr="http://2.bp.blogspot.com/-_5sl9yhmEZo/UvO-J1_ljWI/AAAAAAAASgw/gDAmlmEvFss/s1600/ImagenanimadaJaJaJa10.gif"/>
          <p:cNvPicPr>
            <a:picLocks noChangeAspect="1" noChangeArrowheads="1" noCrop="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785638" y="5632209"/>
            <a:ext cx="1285478" cy="1075044"/>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http://3.bp.blogspot.com/-1VRaK5wc9tc/UAgHzNgmbkI/AAAAAAAACK8/ay4UfMc2qWg/s1600/jaja77.gif"/>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a:off x="-25604" y="0"/>
            <a:ext cx="620938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4" descr="http://3.bp.blogspot.com/-1VRaK5wc9tc/UAgHzNgmbkI/AAAAAAAACK8/ay4UfMc2qWg/s1600/jaja77.gif"/>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a:off x="6183776" y="0"/>
            <a:ext cx="6036937"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42115038"/>
      </p:ext>
    </p:extLst>
  </p:cSld>
  <p:clrMapOvr>
    <a:masterClrMapping/>
  </p:clrMapOvr>
  <mc:AlternateContent xmlns:mc="http://schemas.openxmlformats.org/markup-compatibility/2006">
    <mc:Choice xmlns:p14="http://schemas.microsoft.com/office/powerpoint/2010/main" Requires="p14">
      <p:transition spd="slow" p14:dur="3750" advTm="20000">
        <p14:ripple/>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xit" presetSubtype="8" fill="hold" nodeType="clickEffect">
                                  <p:stCondLst>
                                    <p:cond delay="0"/>
                                  </p:stCondLst>
                                  <p:childTnLst>
                                    <p:anim calcmode="lin" valueType="num">
                                      <p:cBhvr additive="base">
                                        <p:cTn id="6" dur="1750"/>
                                        <p:tgtEl>
                                          <p:spTgt spid="10244"/>
                                        </p:tgtEl>
                                        <p:attrNameLst>
                                          <p:attrName>ppt_x</p:attrName>
                                        </p:attrNameLst>
                                      </p:cBhvr>
                                      <p:tavLst>
                                        <p:tav tm="0">
                                          <p:val>
                                            <p:strVal val="#ppt_x"/>
                                          </p:val>
                                        </p:tav>
                                        <p:tav tm="100000">
                                          <p:val>
                                            <p:strVal val="#ppt_x-#ppt_w*1.125000"/>
                                          </p:val>
                                        </p:tav>
                                      </p:tavLst>
                                    </p:anim>
                                    <p:animEffect transition="out" filter="wipe(left)">
                                      <p:cBhvr>
                                        <p:cTn id="7" dur="1750"/>
                                        <p:tgtEl>
                                          <p:spTgt spid="10244"/>
                                        </p:tgtEl>
                                      </p:cBhvr>
                                    </p:animEffect>
                                    <p:set>
                                      <p:cBhvr>
                                        <p:cTn id="8" dur="1" fill="hold">
                                          <p:stCondLst>
                                            <p:cond delay="1749"/>
                                          </p:stCondLst>
                                        </p:cTn>
                                        <p:tgtEl>
                                          <p:spTgt spid="10244"/>
                                        </p:tgtEl>
                                        <p:attrNameLst>
                                          <p:attrName>style.visibility</p:attrName>
                                        </p:attrNameLst>
                                      </p:cBhvr>
                                      <p:to>
                                        <p:strVal val="hidden"/>
                                      </p:to>
                                    </p:set>
                                  </p:childTnLst>
                                </p:cTn>
                              </p:par>
                              <p:par>
                                <p:cTn id="9" presetID="12" presetClass="exit" presetSubtype="2" fill="hold" nodeType="withEffect">
                                  <p:stCondLst>
                                    <p:cond delay="0"/>
                                  </p:stCondLst>
                                  <p:childTnLst>
                                    <p:anim calcmode="lin" valueType="num">
                                      <p:cBhvr additive="base">
                                        <p:cTn id="10" dur="3000"/>
                                        <p:tgtEl>
                                          <p:spTgt spid="17"/>
                                        </p:tgtEl>
                                        <p:attrNameLst>
                                          <p:attrName>ppt_x</p:attrName>
                                        </p:attrNameLst>
                                      </p:cBhvr>
                                      <p:tavLst>
                                        <p:tav tm="0">
                                          <p:val>
                                            <p:strVal val="#ppt_x"/>
                                          </p:val>
                                        </p:tav>
                                        <p:tav tm="100000">
                                          <p:val>
                                            <p:strVal val="#ppt_x+#ppt_w*1.125000"/>
                                          </p:val>
                                        </p:tav>
                                      </p:tavLst>
                                    </p:anim>
                                    <p:animEffect transition="out" filter="wipe(right)">
                                      <p:cBhvr>
                                        <p:cTn id="11" dur="3000"/>
                                        <p:tgtEl>
                                          <p:spTgt spid="17"/>
                                        </p:tgtEl>
                                      </p:cBhvr>
                                    </p:animEffect>
                                    <p:set>
                                      <p:cBhvr>
                                        <p:cTn id="12" dur="1" fill="hold">
                                          <p:stCondLst>
                                            <p:cond delay="2999"/>
                                          </p:stCondLst>
                                        </p:cTn>
                                        <p:tgtEl>
                                          <p:spTgt spid="17"/>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2" presetClass="entr" presetSubtype="1" fill="hold" grpId="0" nodeType="clickEffect">
                                  <p:stCondLst>
                                    <p:cond delay="0"/>
                                  </p:stCondLst>
                                  <p:iterate type="lt">
                                    <p:tmPct val="10000"/>
                                  </p:iterate>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ppt_x"/>
                                          </p:val>
                                        </p:tav>
                                        <p:tav tm="100000">
                                          <p:val>
                                            <p:strVal val="#ppt_x"/>
                                          </p:val>
                                        </p:tav>
                                      </p:tavLst>
                                    </p:anim>
                                    <p:anim calcmode="lin" valueType="num">
                                      <p:cBhvr additive="base">
                                        <p:cTn id="18" dur="500" fill="hold"/>
                                        <p:tgtEl>
                                          <p:spTgt spid="2"/>
                                        </p:tgtEl>
                                        <p:attrNameLst>
                                          <p:attrName>ppt_y</p:attrName>
                                        </p:attrNameLst>
                                      </p:cBhvr>
                                      <p:tavLst>
                                        <p:tav tm="0">
                                          <p:val>
                                            <p:strVal val="0-#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1" fill="hold" grpId="0" nodeType="clickEffect">
                                  <p:stCondLst>
                                    <p:cond delay="0"/>
                                  </p:stCondLst>
                                  <p:iterate type="lt">
                                    <p:tmPct val="10000"/>
                                  </p:iterate>
                                  <p:childTnLst>
                                    <p:set>
                                      <p:cBhvr>
                                        <p:cTn id="22" dur="1" fill="hold">
                                          <p:stCondLst>
                                            <p:cond delay="0"/>
                                          </p:stCondLst>
                                        </p:cTn>
                                        <p:tgtEl>
                                          <p:spTgt spid="7"/>
                                        </p:tgtEl>
                                        <p:attrNameLst>
                                          <p:attrName>style.visibility</p:attrName>
                                        </p:attrNameLst>
                                      </p:cBhvr>
                                      <p:to>
                                        <p:strVal val="visible"/>
                                      </p:to>
                                    </p:set>
                                    <p:anim calcmode="lin" valueType="num">
                                      <p:cBhvr additive="base">
                                        <p:cTn id="23" dur="500" fill="hold"/>
                                        <p:tgtEl>
                                          <p:spTgt spid="7"/>
                                        </p:tgtEl>
                                        <p:attrNameLst>
                                          <p:attrName>ppt_x</p:attrName>
                                        </p:attrNameLst>
                                      </p:cBhvr>
                                      <p:tavLst>
                                        <p:tav tm="0">
                                          <p:val>
                                            <p:strVal val="#ppt_x"/>
                                          </p:val>
                                        </p:tav>
                                        <p:tav tm="100000">
                                          <p:val>
                                            <p:strVal val="#ppt_x"/>
                                          </p:val>
                                        </p:tav>
                                      </p:tavLst>
                                    </p:anim>
                                    <p:anim calcmode="lin" valueType="num">
                                      <p:cBhvr additive="base">
                                        <p:cTn id="24" dur="500" fill="hold"/>
                                        <p:tgtEl>
                                          <p:spTgt spid="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Llamada de nube 5"/>
          <p:cNvSpPr/>
          <p:nvPr/>
        </p:nvSpPr>
        <p:spPr>
          <a:xfrm>
            <a:off x="165955" y="124725"/>
            <a:ext cx="6315527" cy="1623393"/>
          </a:xfrm>
          <a:prstGeom prst="cloudCallout">
            <a:avLst>
              <a:gd name="adj1" fmla="val 3627"/>
              <a:gd name="adj2" fmla="val 78112"/>
            </a:avLst>
          </a:prstGeom>
          <a:solidFill>
            <a:srgbClr val="FFFF00"/>
          </a:solidFill>
          <a:ln>
            <a:solidFill>
              <a:srgbClr val="FFFF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s-ES"/>
          </a:p>
        </p:txBody>
      </p:sp>
      <p:pic>
        <p:nvPicPr>
          <p:cNvPr id="1026" name="Picture 2" descr="http://comps.canstockphoto.com/can-stock-photo_csp19254540.jpg"/>
          <p:cNvPicPr>
            <a:picLocks noChangeAspect="1" noChangeArrowheads="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b="4262"/>
          <a:stretch/>
        </p:blipFill>
        <p:spPr bwMode="auto">
          <a:xfrm>
            <a:off x="6745831" y="2502853"/>
            <a:ext cx="3352497" cy="4516542"/>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http://www.fceia.unr.edu.ar/acustica/chicos.gif"/>
          <p:cNvPicPr>
            <a:picLocks noChangeAspect="1" noChangeArrowheads="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41258"/>
          <a:stretch/>
        </p:blipFill>
        <p:spPr bwMode="auto">
          <a:xfrm flipH="1">
            <a:off x="1833390" y="2013846"/>
            <a:ext cx="2859634" cy="4857602"/>
          </a:xfrm>
          <a:prstGeom prst="rect">
            <a:avLst/>
          </a:prstGeom>
          <a:noFill/>
          <a:ln>
            <a:noFill/>
          </a:ln>
          <a:extLst>
            <a:ext uri="{909E8E84-426E-40DD-AFC4-6F175D3DCCD1}">
              <a14:hiddenFill xmlns:a14="http://schemas.microsoft.com/office/drawing/2010/main">
                <a:solidFill>
                  <a:srgbClr val="FFFFFF"/>
                </a:solidFill>
              </a14:hiddenFill>
            </a:ext>
          </a:extLst>
        </p:spPr>
      </p:pic>
      <p:sp>
        <p:nvSpPr>
          <p:cNvPr id="5" name="Rectángulo 4"/>
          <p:cNvSpPr/>
          <p:nvPr/>
        </p:nvSpPr>
        <p:spPr>
          <a:xfrm>
            <a:off x="806986" y="-205847"/>
            <a:ext cx="5674496" cy="2062103"/>
          </a:xfrm>
          <a:prstGeom prst="rect">
            <a:avLst/>
          </a:prstGeom>
          <a:noFill/>
          <a:ln>
            <a:noFill/>
          </a:ln>
        </p:spPr>
        <p:txBody>
          <a:bodyPr wrap="square">
            <a:spAutoFit/>
          </a:bodyPr>
          <a:lstStyle/>
          <a:p>
            <a:r>
              <a:rPr lang="es-ES" dirty="0"/>
              <a:t/>
            </a:r>
            <a:br>
              <a:rPr lang="es-ES" dirty="0"/>
            </a:br>
            <a:r>
              <a:rPr lang="es-ES" dirty="0"/>
              <a:t/>
            </a:r>
            <a:br>
              <a:rPr lang="es-ES" dirty="0"/>
            </a:br>
            <a:r>
              <a:rPr lang="es-ES" sz="3200" b="1" dirty="0" smtClean="0">
                <a:solidFill>
                  <a:srgbClr val="0000FF"/>
                </a:solidFill>
                <a:latin typeface="Monotype Corsiva" panose="03010101010201010101" pitchFamily="66" charset="0"/>
              </a:rPr>
              <a:t>Papá, ¿Qué </a:t>
            </a:r>
            <a:r>
              <a:rPr lang="es-ES" sz="3200" b="1" dirty="0">
                <a:solidFill>
                  <a:srgbClr val="0000FF"/>
                </a:solidFill>
                <a:latin typeface="Monotype Corsiva" panose="03010101010201010101" pitchFamily="66" charset="0"/>
              </a:rPr>
              <a:t>haces en frente de la computadora con los </a:t>
            </a:r>
            <a:r>
              <a:rPr lang="es-ES" sz="3200" b="1" dirty="0" smtClean="0">
                <a:solidFill>
                  <a:srgbClr val="0000FF"/>
                </a:solidFill>
                <a:latin typeface="Monotype Corsiva" panose="03010101010201010101" pitchFamily="66" charset="0"/>
              </a:rPr>
              <a:t>ojos cerrados</a:t>
            </a:r>
            <a:r>
              <a:rPr lang="es-ES" sz="3200" b="1" dirty="0">
                <a:solidFill>
                  <a:srgbClr val="0000FF"/>
                </a:solidFill>
                <a:latin typeface="Monotype Corsiva" panose="03010101010201010101" pitchFamily="66" charset="0"/>
              </a:rPr>
              <a:t>?</a:t>
            </a:r>
            <a:br>
              <a:rPr lang="es-ES" sz="3200" b="1" dirty="0">
                <a:solidFill>
                  <a:srgbClr val="0000FF"/>
                </a:solidFill>
                <a:latin typeface="Monotype Corsiva" panose="03010101010201010101" pitchFamily="66" charset="0"/>
              </a:rPr>
            </a:br>
            <a:r>
              <a:rPr lang="es-ES" sz="2800" dirty="0" smtClean="0">
                <a:solidFill>
                  <a:srgbClr val="000000"/>
                </a:solidFill>
                <a:latin typeface="Monotype Corsiva" panose="03010101010201010101" pitchFamily="66" charset="0"/>
              </a:rPr>
              <a:t>-</a:t>
            </a:r>
            <a:endParaRPr lang="es-ES" sz="2800" dirty="0">
              <a:latin typeface="Monotype Corsiva" panose="03010101010201010101" pitchFamily="66" charset="0"/>
            </a:endParaRPr>
          </a:p>
        </p:txBody>
      </p:sp>
      <p:sp>
        <p:nvSpPr>
          <p:cNvPr id="8" name="Llamada de nube 7"/>
          <p:cNvSpPr/>
          <p:nvPr/>
        </p:nvSpPr>
        <p:spPr>
          <a:xfrm>
            <a:off x="6952129" y="147918"/>
            <a:ext cx="4863935" cy="1865928"/>
          </a:xfrm>
          <a:prstGeom prst="cloudCallout">
            <a:avLst>
              <a:gd name="adj1" fmla="val -31971"/>
              <a:gd name="adj2" fmla="val 79535"/>
            </a:avLst>
          </a:prstGeom>
          <a:solidFill>
            <a:srgbClr val="92D050"/>
          </a:solidFill>
        </p:spPr>
        <p:style>
          <a:lnRef idx="2">
            <a:schemeClr val="accent6"/>
          </a:lnRef>
          <a:fillRef idx="1">
            <a:schemeClr val="lt1"/>
          </a:fillRef>
          <a:effectRef idx="0">
            <a:schemeClr val="accent6"/>
          </a:effectRef>
          <a:fontRef idx="minor">
            <a:schemeClr val="dk1"/>
          </a:fontRef>
        </p:style>
        <p:txBody>
          <a:bodyPr rtlCol="0" anchor="ctr"/>
          <a:lstStyle/>
          <a:p>
            <a:pPr algn="ctr"/>
            <a:endParaRPr lang="es-ES"/>
          </a:p>
        </p:txBody>
      </p:sp>
      <p:sp>
        <p:nvSpPr>
          <p:cNvPr id="7" name="Rectángulo 6"/>
          <p:cNvSpPr/>
          <p:nvPr/>
        </p:nvSpPr>
        <p:spPr>
          <a:xfrm>
            <a:off x="7830414" y="471261"/>
            <a:ext cx="3848683" cy="1384995"/>
          </a:xfrm>
          <a:prstGeom prst="rect">
            <a:avLst/>
          </a:prstGeom>
        </p:spPr>
        <p:txBody>
          <a:bodyPr wrap="square">
            <a:spAutoFit/>
          </a:bodyPr>
          <a:lstStyle/>
          <a:p>
            <a:r>
              <a:rPr lang="es-ES" sz="2800" b="1" dirty="0">
                <a:solidFill>
                  <a:srgbClr val="0000FF"/>
                </a:solidFill>
                <a:latin typeface="Monotype Corsiva" panose="03010101010201010101" pitchFamily="66" charset="0"/>
              </a:rPr>
              <a:t>Nada, hijo, es que </a:t>
            </a:r>
            <a:r>
              <a:rPr lang="es-ES" sz="2800" b="1" dirty="0" smtClean="0">
                <a:solidFill>
                  <a:srgbClr val="0000FF"/>
                </a:solidFill>
                <a:latin typeface="Monotype Corsiva" panose="03010101010201010101" pitchFamily="66" charset="0"/>
              </a:rPr>
              <a:t>Windows </a:t>
            </a:r>
            <a:r>
              <a:rPr lang="es-ES" sz="2800" b="1" dirty="0">
                <a:solidFill>
                  <a:srgbClr val="0000FF"/>
                </a:solidFill>
                <a:latin typeface="Monotype Corsiva" panose="03010101010201010101" pitchFamily="66" charset="0"/>
              </a:rPr>
              <a:t>me dijo </a:t>
            </a:r>
            <a:r>
              <a:rPr lang="es-ES" sz="2800" b="1" dirty="0" smtClean="0">
                <a:solidFill>
                  <a:srgbClr val="0000FF"/>
                </a:solidFill>
                <a:latin typeface="Monotype Corsiva" panose="03010101010201010101" pitchFamily="66" charset="0"/>
              </a:rPr>
              <a:t>que </a:t>
            </a:r>
            <a:r>
              <a:rPr lang="es-ES" sz="2800" b="1" dirty="0">
                <a:solidFill>
                  <a:srgbClr val="0000FF"/>
                </a:solidFill>
                <a:latin typeface="Monotype Corsiva" panose="03010101010201010101" pitchFamily="66" charset="0"/>
              </a:rPr>
              <a:t>cerrara las </a:t>
            </a:r>
            <a:r>
              <a:rPr lang="es-ES" sz="2800" b="1" dirty="0" smtClean="0">
                <a:solidFill>
                  <a:srgbClr val="0000FF"/>
                </a:solidFill>
                <a:latin typeface="Monotype Corsiva" panose="03010101010201010101" pitchFamily="66" charset="0"/>
              </a:rPr>
              <a:t>  pestañas........</a:t>
            </a:r>
            <a:endParaRPr lang="es-ES" sz="2800" b="1" dirty="0">
              <a:solidFill>
                <a:srgbClr val="0000FF"/>
              </a:solidFill>
              <a:latin typeface="Monotype Corsiva" panose="03010101010201010101" pitchFamily="66" charset="0"/>
            </a:endParaRPr>
          </a:p>
        </p:txBody>
      </p:sp>
      <p:pic>
        <p:nvPicPr>
          <p:cNvPr id="5122" name="Picture 2" descr="http://2.bp.blogspot.com/-iOitV-xvXzw/VG6J4w1LhTI/AAAAAAAABxM/uVmy3vwJz1s/s1600/NI%C3%91OS%2B(1070)%2B.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156709" y="5110821"/>
            <a:ext cx="1851514" cy="1545504"/>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2" descr="http://www.gabitogrupos.com/MATEROSUNIDOSPORSIEMPRE2009/images/risas.gif"/>
          <p:cNvPicPr>
            <a:picLocks noChangeAspect="1" noChangeArrowheads="1" noCrop="1"/>
          </p:cNvPicPr>
          <p:nvPr/>
        </p:nvPicPr>
        <p:blipFill>
          <a:blip r:embed="rId5">
            <a:extLst>
              <a:ext uri="{BEBA8EAE-BF5A-486C-A8C5-ECC9F3942E4B}">
                <a14:imgProps xmlns:a14="http://schemas.microsoft.com/office/drawing/2010/main">
                  <a14:imgLayer r:embed="rId6">
                    <a14:imgEffect>
                      <a14:colorTemperature colorTemp="11200"/>
                    </a14:imgEffect>
                  </a14:imgLayer>
                </a14:imgProps>
              </a:ext>
              <a:ext uri="{28A0092B-C50C-407E-A947-70E740481C1C}">
                <a14:useLocalDpi xmlns:a14="http://schemas.microsoft.com/office/drawing/2010/main" val="0"/>
              </a:ext>
            </a:extLst>
          </a:blip>
          <a:srcRect/>
          <a:stretch>
            <a:fillRect/>
          </a:stretch>
        </p:blipFill>
        <p:spPr bwMode="auto">
          <a:xfrm>
            <a:off x="-1" y="0"/>
            <a:ext cx="12192001" cy="68714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9683235"/>
      </p:ext>
    </p:extLst>
  </p:cSld>
  <p:clrMapOvr>
    <a:masterClrMapping/>
  </p:clrMapOvr>
  <mc:AlternateContent xmlns:mc="http://schemas.openxmlformats.org/markup-compatibility/2006">
    <mc:Choice xmlns:p14="http://schemas.microsoft.com/office/powerpoint/2010/main" Requires="p14">
      <p:transition spd="slow" p14:dur="3750" advTm="19000">
        <p14:ripple/>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xit" presetSubtype="0" fill="hold" nodeType="clickEffect">
                                  <p:stCondLst>
                                    <p:cond delay="0"/>
                                  </p:stCondLst>
                                  <p:childTnLst>
                                    <p:anim calcmode="lin" valueType="num">
                                      <p:cBhvr>
                                        <p:cTn id="6" dur="1750"/>
                                        <p:tgtEl>
                                          <p:spTgt spid="2"/>
                                        </p:tgtEl>
                                        <p:attrNameLst>
                                          <p:attrName>ppt_w</p:attrName>
                                        </p:attrNameLst>
                                      </p:cBhvr>
                                      <p:tavLst>
                                        <p:tav tm="0">
                                          <p:val>
                                            <p:strVal val="ppt_w"/>
                                          </p:val>
                                        </p:tav>
                                        <p:tav tm="100000">
                                          <p:val>
                                            <p:fltVal val="0"/>
                                          </p:val>
                                        </p:tav>
                                      </p:tavLst>
                                    </p:anim>
                                    <p:anim calcmode="lin" valueType="num">
                                      <p:cBhvr>
                                        <p:cTn id="7" dur="1750"/>
                                        <p:tgtEl>
                                          <p:spTgt spid="2"/>
                                        </p:tgtEl>
                                        <p:attrNameLst>
                                          <p:attrName>ppt_h</p:attrName>
                                        </p:attrNameLst>
                                      </p:cBhvr>
                                      <p:tavLst>
                                        <p:tav tm="0">
                                          <p:val>
                                            <p:strVal val="ppt_h"/>
                                          </p:val>
                                        </p:tav>
                                        <p:tav tm="100000">
                                          <p:val>
                                            <p:fltVal val="0"/>
                                          </p:val>
                                        </p:tav>
                                      </p:tavLst>
                                    </p:anim>
                                    <p:anim calcmode="lin" valueType="num">
                                      <p:cBhvr>
                                        <p:cTn id="8" dur="1750"/>
                                        <p:tgtEl>
                                          <p:spTgt spid="2"/>
                                        </p:tgtEl>
                                        <p:attrNameLst>
                                          <p:attrName>style.rotation</p:attrName>
                                        </p:attrNameLst>
                                      </p:cBhvr>
                                      <p:tavLst>
                                        <p:tav tm="0">
                                          <p:val>
                                            <p:fltVal val="0"/>
                                          </p:val>
                                        </p:tav>
                                        <p:tav tm="100000">
                                          <p:val>
                                            <p:fltVal val="90"/>
                                          </p:val>
                                        </p:tav>
                                      </p:tavLst>
                                    </p:anim>
                                    <p:animEffect transition="out" filter="fade">
                                      <p:cBhvr>
                                        <p:cTn id="9" dur="1750"/>
                                        <p:tgtEl>
                                          <p:spTgt spid="2"/>
                                        </p:tgtEl>
                                      </p:cBhvr>
                                    </p:animEffect>
                                    <p:set>
                                      <p:cBhvr>
                                        <p:cTn id="10" dur="1" fill="hold">
                                          <p:stCondLst>
                                            <p:cond delay="1749"/>
                                          </p:stCondLst>
                                        </p:cTn>
                                        <p:tgtEl>
                                          <p:spTgt spid="2"/>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2" presetClass="entr" presetSubtype="8" fill="hold" grpId="0" nodeType="click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0-#ppt_w/2"/>
                                          </p:val>
                                        </p:tav>
                                        <p:tav tm="100000">
                                          <p:val>
                                            <p:strVal val="#ppt_x"/>
                                          </p:val>
                                        </p:tav>
                                      </p:tavLst>
                                    </p:anim>
                                    <p:anim calcmode="lin" valueType="num">
                                      <p:cBhvr additive="base">
                                        <p:cTn id="16"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2" fill="hold" grpId="0" nodeType="click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1+#ppt_w/2"/>
                                          </p:val>
                                        </p:tav>
                                        <p:tav tm="100000">
                                          <p:val>
                                            <p:strVal val="#ppt_x"/>
                                          </p:val>
                                        </p:tav>
                                      </p:tavLst>
                                    </p:anim>
                                    <p:anim calcmode="lin" valueType="num">
                                      <p:cBhvr additive="base">
                                        <p:cTn id="22"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ube 2"/>
          <p:cNvSpPr/>
          <p:nvPr/>
        </p:nvSpPr>
        <p:spPr>
          <a:xfrm>
            <a:off x="344319" y="713397"/>
            <a:ext cx="4750407" cy="658203"/>
          </a:xfrm>
          <a:prstGeom prst="cloud">
            <a:avLst/>
          </a:prstGeom>
          <a:solidFill>
            <a:srgbClr val="00FF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Rectángulo 1"/>
          <p:cNvSpPr/>
          <p:nvPr/>
        </p:nvSpPr>
        <p:spPr>
          <a:xfrm>
            <a:off x="647166" y="765374"/>
            <a:ext cx="6096000" cy="954107"/>
          </a:xfrm>
          <a:prstGeom prst="rect">
            <a:avLst/>
          </a:prstGeom>
        </p:spPr>
        <p:txBody>
          <a:bodyPr>
            <a:spAutoFit/>
          </a:bodyPr>
          <a:lstStyle/>
          <a:p>
            <a:r>
              <a:rPr lang="es-ES" sz="2800" b="1" dirty="0">
                <a:solidFill>
                  <a:srgbClr val="000000"/>
                </a:solidFill>
                <a:latin typeface="Monotype Corsiva" panose="03010101010201010101" pitchFamily="66" charset="0"/>
              </a:rPr>
              <a:t>Doctor, vengo a que me osculte.</a:t>
            </a:r>
            <a:r>
              <a:rPr lang="es-ES" sz="2800" b="1" dirty="0">
                <a:latin typeface="Monotype Corsiva" panose="03010101010201010101" pitchFamily="66" charset="0"/>
              </a:rPr>
              <a:t/>
            </a:r>
            <a:br>
              <a:rPr lang="es-ES" sz="2800" b="1" dirty="0">
                <a:latin typeface="Monotype Corsiva" panose="03010101010201010101" pitchFamily="66" charset="0"/>
              </a:rPr>
            </a:br>
            <a:endParaRPr lang="es-ES" sz="2800" b="1" dirty="0">
              <a:latin typeface="Monotype Corsiva" panose="03010101010201010101" pitchFamily="66" charset="0"/>
            </a:endParaRPr>
          </a:p>
        </p:txBody>
      </p:sp>
      <p:pic>
        <p:nvPicPr>
          <p:cNvPr id="3076" name="Picture 4" descr="http://www.educacioninicial.com/EI/dibujos/A%20color/Familias/images/Mujer%20esperando.jpg"/>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flipH="1">
            <a:off x="1444665" y="1599630"/>
            <a:ext cx="3953244" cy="5242375"/>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http://vignette1.wikia.nocookie.net/animalcrossing/images/a/a3/Armario_R%C3%BAstico_abierto_CF.jpg/revision/latest?cb=20121111213034&amp;path-prefix=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4486" y="584554"/>
            <a:ext cx="2697361" cy="3596483"/>
          </a:xfrm>
          <a:prstGeom prst="rect">
            <a:avLst/>
          </a:prstGeom>
          <a:noFill/>
          <a:extLst>
            <a:ext uri="{909E8E84-426E-40DD-AFC4-6F175D3DCCD1}">
              <a14:hiddenFill xmlns:a14="http://schemas.microsoft.com/office/drawing/2010/main">
                <a:solidFill>
                  <a:srgbClr val="FFFFFF"/>
                </a:solidFill>
              </a14:hiddenFill>
            </a:ext>
          </a:extLst>
        </p:spPr>
      </p:pic>
      <p:pic>
        <p:nvPicPr>
          <p:cNvPr id="7170" name="Picture 2" descr="http://creacionesamanda.com/qurisa1%5B1%5D.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5824701" y="4876799"/>
            <a:ext cx="1352550" cy="1981201"/>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http://mostcommonphobias.com/wp-content/uploads/2014/01/Latrophobia-fear-of-hospitals-and-doctors.jpg"/>
          <p:cNvPicPr>
            <a:picLocks noChangeAspect="1" noChangeArrowheads="1"/>
          </p:cNvPicPr>
          <p:nvPr/>
        </p:nvPicPr>
        <p:blipFill>
          <a:blip r:embed="rId5">
            <a:extLst>
              <a:ext uri="{BEBA8EAE-BF5A-486C-A8C5-ECC9F3942E4B}">
                <a14:imgProps xmlns:a14="http://schemas.microsoft.com/office/drawing/2010/main">
                  <a14:imgLayer r:embed="rId6">
                    <a14:imgEffect>
                      <a14:backgroundRemoval t="0" b="100000" l="3556" r="89778">
                        <a14:foregroundMark x1="33778" y1="35000" x2="32889" y2="61000"/>
                        <a14:foregroundMark x1="30667" y1="29333" x2="14667" y2="53333"/>
                        <a14:foregroundMark x1="32444" y1="26000" x2="45333" y2="40000"/>
                      </a14:backgroundRemoval>
                    </a14:imgEffect>
                  </a14:imgLayer>
                </a14:imgProps>
              </a:ext>
              <a:ext uri="{28A0092B-C50C-407E-A947-70E740481C1C}">
                <a14:useLocalDpi xmlns:a14="http://schemas.microsoft.com/office/drawing/2010/main" val="0"/>
              </a:ext>
            </a:extLst>
          </a:blip>
          <a:srcRect/>
          <a:stretch>
            <a:fillRect/>
          </a:stretch>
        </p:blipFill>
        <p:spPr bwMode="auto">
          <a:xfrm flipH="1">
            <a:off x="7940859" y="1774510"/>
            <a:ext cx="4022730" cy="4972927"/>
          </a:xfrm>
          <a:prstGeom prst="rect">
            <a:avLst/>
          </a:prstGeom>
          <a:noFill/>
          <a:extLst>
            <a:ext uri="{909E8E84-426E-40DD-AFC4-6F175D3DCCD1}">
              <a14:hiddenFill xmlns:a14="http://schemas.microsoft.com/office/drawing/2010/main">
                <a:solidFill>
                  <a:srgbClr val="FFFFFF"/>
                </a:solidFill>
              </a14:hiddenFill>
            </a:ext>
          </a:extLst>
        </p:spPr>
      </p:pic>
      <p:sp>
        <p:nvSpPr>
          <p:cNvPr id="4" name="Nube 3"/>
          <p:cNvSpPr/>
          <p:nvPr/>
        </p:nvSpPr>
        <p:spPr>
          <a:xfrm>
            <a:off x="8230512" y="757761"/>
            <a:ext cx="3811156" cy="841870"/>
          </a:xfrm>
          <a:prstGeom prst="cloud">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3840"/>
              </a:lnSpc>
            </a:pPr>
            <a:endParaRPr lang="es-ES" sz="3200" b="1" dirty="0">
              <a:latin typeface="Monotype Corsiva" panose="03010101010201010101" pitchFamily="66" charset="0"/>
            </a:endParaRPr>
          </a:p>
        </p:txBody>
      </p:sp>
      <p:sp>
        <p:nvSpPr>
          <p:cNvPr id="5" name="CuadroTexto 4"/>
          <p:cNvSpPr txBox="1"/>
          <p:nvPr/>
        </p:nvSpPr>
        <p:spPr>
          <a:xfrm>
            <a:off x="8480612" y="887145"/>
            <a:ext cx="3711388" cy="584775"/>
          </a:xfrm>
          <a:prstGeom prst="rect">
            <a:avLst/>
          </a:prstGeom>
          <a:noFill/>
        </p:spPr>
        <p:txBody>
          <a:bodyPr wrap="square" rtlCol="0">
            <a:spAutoFit/>
          </a:bodyPr>
          <a:lstStyle/>
          <a:p>
            <a:r>
              <a:rPr lang="es-ES" sz="3200" b="1" dirty="0" smtClean="0">
                <a:solidFill>
                  <a:srgbClr val="660066"/>
                </a:solidFill>
                <a:latin typeface="Monotype Corsiva" panose="03010101010201010101" pitchFamily="66" charset="0"/>
              </a:rPr>
              <a:t>Ráspido en el armario</a:t>
            </a:r>
            <a:endParaRPr lang="es-ES" sz="3200" b="1" dirty="0">
              <a:solidFill>
                <a:srgbClr val="660066"/>
              </a:solidFill>
              <a:latin typeface="Monotype Corsiva" panose="03010101010201010101" pitchFamily="66" charset="0"/>
            </a:endParaRPr>
          </a:p>
        </p:txBody>
      </p:sp>
      <p:pic>
        <p:nvPicPr>
          <p:cNvPr id="1026" name="Picture 2" descr="http://espectaculoenlinea.com/wp-content/uploads/2013/02/risas.gif"/>
          <p:cNvPicPr>
            <a:picLocks noChangeAspect="1" noChangeArrowheads="1"/>
          </p:cNvPicPr>
          <p:nvPr/>
        </p:nvPicPr>
        <p:blipFill>
          <a:blip r:embed="rId7">
            <a:extLst>
              <a:ext uri="{BEBA8EAE-BF5A-486C-A8C5-ECC9F3942E4B}">
                <a14:imgProps xmlns:a14="http://schemas.microsoft.com/office/drawing/2010/main">
                  <a14:imgLayer r:embed="rId8">
                    <a14:imgEffect>
                      <a14:colorTemperature colorTemp="11200"/>
                    </a14:imgEffect>
                  </a14:imgLayer>
                </a14:imgProps>
              </a:ex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7797784"/>
      </p:ext>
    </p:extLst>
  </p:cSld>
  <p:clrMapOvr>
    <a:masterClrMapping/>
  </p:clrMapOvr>
  <mc:AlternateContent xmlns:mc="http://schemas.openxmlformats.org/markup-compatibility/2006">
    <mc:Choice xmlns:p14="http://schemas.microsoft.com/office/powerpoint/2010/main" Requires="p14">
      <p:transition spd="slow" p14:dur="3750" advTm="18000">
        <p14:ripple/>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xit" presetSubtype="0" fill="hold" nodeType="clickEffect">
                                  <p:stCondLst>
                                    <p:cond delay="0"/>
                                  </p:stCondLst>
                                  <p:childTnLst>
                                    <p:animEffect transition="out" filter="fade">
                                      <p:cBhvr>
                                        <p:cTn id="6" dur="1400" accel="100000">
                                          <p:stCondLst>
                                            <p:cond delay="350"/>
                                          </p:stCondLst>
                                        </p:cTn>
                                        <p:tgtEl>
                                          <p:spTgt spid="1026"/>
                                        </p:tgtEl>
                                      </p:cBhvr>
                                    </p:animEffect>
                                    <p:anim calcmode="lin" valueType="num">
                                      <p:cBhvr>
                                        <p:cTn id="7" dur="1400" accel="100000">
                                          <p:stCondLst>
                                            <p:cond delay="350"/>
                                          </p:stCondLst>
                                        </p:cTn>
                                        <p:tgtEl>
                                          <p:spTgt spid="1026"/>
                                        </p:tgtEl>
                                        <p:attrNameLst>
                                          <p:attrName>style.rotation</p:attrName>
                                        </p:attrNameLst>
                                      </p:cBhvr>
                                      <p:tavLst>
                                        <p:tav tm="0">
                                          <p:val>
                                            <p:fltVal val="0"/>
                                          </p:val>
                                        </p:tav>
                                        <p:tav tm="100000">
                                          <p:val>
                                            <p:fltVal val="-90"/>
                                          </p:val>
                                        </p:tav>
                                      </p:tavLst>
                                    </p:anim>
                                    <p:anim calcmode="lin" valueType="num">
                                      <p:cBhvr>
                                        <p:cTn id="8" dur="350" decel="100000"/>
                                        <p:tgtEl>
                                          <p:spTgt spid="1026"/>
                                        </p:tgtEl>
                                        <p:attrNameLst>
                                          <p:attrName>ppt_x</p:attrName>
                                        </p:attrNameLst>
                                      </p:cBhvr>
                                      <p:tavLst>
                                        <p:tav tm="0">
                                          <p:val>
                                            <p:strVal val="ppt_x"/>
                                          </p:val>
                                        </p:tav>
                                        <p:tav tm="100000">
                                          <p:val>
                                            <p:strVal val="ppt_x-0.05"/>
                                          </p:val>
                                        </p:tav>
                                      </p:tavLst>
                                    </p:anim>
                                    <p:anim calcmode="lin" valueType="num">
                                      <p:cBhvr>
                                        <p:cTn id="9" dur="350" decel="100000"/>
                                        <p:tgtEl>
                                          <p:spTgt spid="1026"/>
                                        </p:tgtEl>
                                        <p:attrNameLst>
                                          <p:attrName>ppt_y</p:attrName>
                                        </p:attrNameLst>
                                      </p:cBhvr>
                                      <p:tavLst>
                                        <p:tav tm="0">
                                          <p:val>
                                            <p:strVal val="ppt_y"/>
                                          </p:val>
                                        </p:tav>
                                        <p:tav tm="100000">
                                          <p:val>
                                            <p:strVal val="ppt_y+0.1"/>
                                          </p:val>
                                        </p:tav>
                                      </p:tavLst>
                                    </p:anim>
                                    <p:anim calcmode="lin" valueType="num">
                                      <p:cBhvr>
                                        <p:cTn id="10" dur="1400" accel="100000">
                                          <p:stCondLst>
                                            <p:cond delay="350"/>
                                          </p:stCondLst>
                                        </p:cTn>
                                        <p:tgtEl>
                                          <p:spTgt spid="1026"/>
                                        </p:tgtEl>
                                        <p:attrNameLst>
                                          <p:attrName>ppt_x</p:attrName>
                                        </p:attrNameLst>
                                      </p:cBhvr>
                                      <p:tavLst>
                                        <p:tav tm="0">
                                          <p:val>
                                            <p:strVal val="ppt_x"/>
                                          </p:val>
                                        </p:tav>
                                        <p:tav tm="100000">
                                          <p:val>
                                            <p:strVal val="ppt_x+0.4+0.05"/>
                                          </p:val>
                                        </p:tav>
                                      </p:tavLst>
                                    </p:anim>
                                    <p:anim calcmode="lin" valueType="num">
                                      <p:cBhvr>
                                        <p:cTn id="11" dur="1400" accel="100000">
                                          <p:stCondLst>
                                            <p:cond delay="350"/>
                                          </p:stCondLst>
                                        </p:cTn>
                                        <p:tgtEl>
                                          <p:spTgt spid="1026"/>
                                        </p:tgtEl>
                                        <p:attrNameLst>
                                          <p:attrName>ppt_y</p:attrName>
                                        </p:attrNameLst>
                                      </p:cBhvr>
                                      <p:tavLst>
                                        <p:tav tm="0">
                                          <p:val>
                                            <p:strVal val="ppt_y"/>
                                          </p:val>
                                        </p:tav>
                                        <p:tav tm="100000">
                                          <p:val>
                                            <p:strVal val="ppt_y-0.4-0.1"/>
                                          </p:val>
                                        </p:tav>
                                      </p:tavLst>
                                    </p:anim>
                                    <p:set>
                                      <p:cBhvr>
                                        <p:cTn id="12" dur="1" fill="hold">
                                          <p:stCondLst>
                                            <p:cond delay="1749"/>
                                          </p:stCondLst>
                                        </p:cTn>
                                        <p:tgtEl>
                                          <p:spTgt spid="1026"/>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2" presetClass="entr" presetSubtype="1" fill="hold" grpId="0" nodeType="clickEffect">
                                  <p:stCondLst>
                                    <p:cond delay="0"/>
                                  </p:stCondLst>
                                  <p:iterate type="lt">
                                    <p:tmPct val="10000"/>
                                  </p:iterate>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ppt_x"/>
                                          </p:val>
                                        </p:tav>
                                        <p:tav tm="100000">
                                          <p:val>
                                            <p:strVal val="#ppt_x"/>
                                          </p:val>
                                        </p:tav>
                                      </p:tavLst>
                                    </p:anim>
                                    <p:anim calcmode="lin" valueType="num">
                                      <p:cBhvr additive="base">
                                        <p:cTn id="18" dur="500" fill="hold"/>
                                        <p:tgtEl>
                                          <p:spTgt spid="2"/>
                                        </p:tgtEl>
                                        <p:attrNameLst>
                                          <p:attrName>ppt_y</p:attrName>
                                        </p:attrNameLst>
                                      </p:cBhvr>
                                      <p:tavLst>
                                        <p:tav tm="0">
                                          <p:val>
                                            <p:strVal val="0-#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2" fill="hold" grpId="0" nodeType="clickEffect">
                                  <p:stCondLst>
                                    <p:cond delay="0"/>
                                  </p:stCondLst>
                                  <p:iterate type="lt">
                                    <p:tmPct val="10000"/>
                                  </p:iterate>
                                  <p:childTnLst>
                                    <p:set>
                                      <p:cBhvr>
                                        <p:cTn id="22" dur="1" fill="hold">
                                          <p:stCondLst>
                                            <p:cond delay="0"/>
                                          </p:stCondLst>
                                        </p:cTn>
                                        <p:tgtEl>
                                          <p:spTgt spid="5"/>
                                        </p:tgtEl>
                                        <p:attrNameLst>
                                          <p:attrName>style.visibility</p:attrName>
                                        </p:attrNameLst>
                                      </p:cBhvr>
                                      <p:to>
                                        <p:strVal val="visible"/>
                                      </p:to>
                                    </p:set>
                                    <p:anim calcmode="lin" valueType="num">
                                      <p:cBhvr additive="base">
                                        <p:cTn id="23" dur="500" fill="hold"/>
                                        <p:tgtEl>
                                          <p:spTgt spid="5"/>
                                        </p:tgtEl>
                                        <p:attrNameLst>
                                          <p:attrName>ppt_x</p:attrName>
                                        </p:attrNameLst>
                                      </p:cBhvr>
                                      <p:tavLst>
                                        <p:tav tm="0">
                                          <p:val>
                                            <p:strVal val="1+#ppt_w/2"/>
                                          </p:val>
                                        </p:tav>
                                        <p:tav tm="100000">
                                          <p:val>
                                            <p:strVal val="#ppt_x"/>
                                          </p:val>
                                        </p:tav>
                                      </p:tavLst>
                                    </p:anim>
                                    <p:anim calcmode="lin" valueType="num">
                                      <p:cBhvr additive="base">
                                        <p:cTn id="24"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5" name="Nube 4"/>
          <p:cNvSpPr/>
          <p:nvPr/>
        </p:nvSpPr>
        <p:spPr>
          <a:xfrm>
            <a:off x="177847" y="327092"/>
            <a:ext cx="5980906" cy="1248290"/>
          </a:xfrm>
          <a:prstGeom prst="cloud">
            <a:avLst/>
          </a:prstGeom>
          <a:solidFill>
            <a:srgbClr val="00FF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Rectángulo 2"/>
          <p:cNvSpPr/>
          <p:nvPr/>
        </p:nvSpPr>
        <p:spPr>
          <a:xfrm>
            <a:off x="806824" y="397120"/>
            <a:ext cx="5177118" cy="1077218"/>
          </a:xfrm>
          <a:prstGeom prst="rect">
            <a:avLst/>
          </a:prstGeom>
        </p:spPr>
        <p:txBody>
          <a:bodyPr wrap="square">
            <a:spAutoFit/>
          </a:bodyPr>
          <a:lstStyle/>
          <a:p>
            <a:r>
              <a:rPr lang="es-ES" sz="3200" b="1" dirty="0">
                <a:solidFill>
                  <a:srgbClr val="0000FF"/>
                </a:solidFill>
                <a:latin typeface="Monotype Corsiva" panose="03010101010201010101" pitchFamily="66" charset="0"/>
              </a:rPr>
              <a:t>Un preso va y le pregunta a otro:</a:t>
            </a:r>
            <a:br>
              <a:rPr lang="es-ES" sz="3200" b="1" dirty="0">
                <a:solidFill>
                  <a:srgbClr val="0000FF"/>
                </a:solidFill>
                <a:latin typeface="Monotype Corsiva" panose="03010101010201010101" pitchFamily="66" charset="0"/>
              </a:rPr>
            </a:br>
            <a:r>
              <a:rPr lang="es-ES" sz="3200" b="1" dirty="0" smtClean="0">
                <a:solidFill>
                  <a:srgbClr val="0000FF"/>
                </a:solidFill>
                <a:latin typeface="Monotype Corsiva" panose="03010101010201010101" pitchFamily="66" charset="0"/>
              </a:rPr>
              <a:t>- Oye</a:t>
            </a:r>
            <a:r>
              <a:rPr lang="es-ES" sz="3200" b="1" dirty="0">
                <a:solidFill>
                  <a:srgbClr val="0000FF"/>
                </a:solidFill>
                <a:latin typeface="Monotype Corsiva" panose="03010101010201010101" pitchFamily="66" charset="0"/>
              </a:rPr>
              <a:t>, ¿y tú por qué estás aquí</a:t>
            </a:r>
            <a:r>
              <a:rPr lang="es-ES" sz="3200" b="1" dirty="0" smtClean="0">
                <a:solidFill>
                  <a:srgbClr val="0000FF"/>
                </a:solidFill>
                <a:latin typeface="Monotype Corsiva" panose="03010101010201010101" pitchFamily="66" charset="0"/>
              </a:rPr>
              <a:t>?.</a:t>
            </a:r>
            <a:endParaRPr lang="es-ES" sz="3200" b="1" dirty="0">
              <a:solidFill>
                <a:srgbClr val="0000FF"/>
              </a:solidFill>
              <a:latin typeface="Monotype Corsiva" panose="03010101010201010101" pitchFamily="66" charset="0"/>
            </a:endParaRPr>
          </a:p>
        </p:txBody>
      </p:sp>
      <p:pic>
        <p:nvPicPr>
          <p:cNvPr id="5122" name="Picture 2" descr="http://cde.peru.com/ima/0/0/5/7/0/570876/611x458/presos.jpg"/>
          <p:cNvPicPr>
            <a:picLocks noChangeAspect="1" noChangeArrowheads="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17190" t="9630" r="16958" b="9609"/>
          <a:stretch/>
        </p:blipFill>
        <p:spPr bwMode="auto">
          <a:xfrm>
            <a:off x="7601769" y="2052017"/>
            <a:ext cx="4363076" cy="4601756"/>
          </a:xfrm>
          <a:prstGeom prst="rect">
            <a:avLst/>
          </a:prstGeom>
          <a:noFill/>
          <a:ln w="38100">
            <a:solidFill>
              <a:srgbClr val="FF0000"/>
            </a:solidFill>
          </a:ln>
          <a:extLst>
            <a:ext uri="{909E8E84-426E-40DD-AFC4-6F175D3DCCD1}">
              <a14:hiddenFill xmlns:a14="http://schemas.microsoft.com/office/drawing/2010/main">
                <a:solidFill>
                  <a:srgbClr val="FFFFFF"/>
                </a:solidFill>
              </a14:hiddenFill>
            </a:ext>
          </a:extLst>
        </p:spPr>
      </p:pic>
      <p:pic>
        <p:nvPicPr>
          <p:cNvPr id="5126" name="Picture 6" descr="http://2.bp.blogspot.com/-pQjzA0DHpC0/UG3Dl6KbnfI/AAAAAAACZns/cc0Fv8daHAM/s1600/preso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654473"/>
            <a:ext cx="5459506" cy="4999300"/>
          </a:xfrm>
          <a:prstGeom prst="rect">
            <a:avLst/>
          </a:prstGeom>
          <a:noFill/>
          <a:extLst>
            <a:ext uri="{909E8E84-426E-40DD-AFC4-6F175D3DCCD1}">
              <a14:hiddenFill xmlns:a14="http://schemas.microsoft.com/office/drawing/2010/main">
                <a:solidFill>
                  <a:srgbClr val="FFFFFF"/>
                </a:solidFill>
              </a14:hiddenFill>
            </a:ext>
          </a:extLst>
        </p:spPr>
      </p:pic>
      <p:pic>
        <p:nvPicPr>
          <p:cNvPr id="4" name="Imagen 3"/>
          <p:cNvPicPr>
            <a:picLocks noChangeAspect="1"/>
          </p:cNvPicPr>
          <p:nvPr/>
        </p:nvPicPr>
        <p:blipFill>
          <a:blip r:embed="rId4">
            <a:extLst>
              <a:ext uri="{BEBA8EAE-BF5A-486C-A8C5-ECC9F3942E4B}">
                <a14:imgProps xmlns:a14="http://schemas.microsoft.com/office/drawing/2010/main">
                  <a14:imgLayer r:embed="rId5">
                    <a14:imgEffect>
                      <a14:colorTemperature colorTemp="11200"/>
                    </a14:imgEffect>
                  </a14:imgLayer>
                </a14:imgProps>
              </a:ext>
            </a:extLst>
          </a:blip>
          <a:stretch>
            <a:fillRect/>
          </a:stretch>
        </p:blipFill>
        <p:spPr>
          <a:xfrm>
            <a:off x="5588834" y="4975411"/>
            <a:ext cx="1883607" cy="1516998"/>
          </a:xfrm>
          <a:prstGeom prst="rect">
            <a:avLst/>
          </a:prstGeom>
          <a:ln>
            <a:noFill/>
          </a:ln>
          <a:effectLst>
            <a:softEdge rad="112500"/>
          </a:effectLst>
        </p:spPr>
      </p:pic>
      <p:sp>
        <p:nvSpPr>
          <p:cNvPr id="2" name="Nube 1"/>
          <p:cNvSpPr/>
          <p:nvPr/>
        </p:nvSpPr>
        <p:spPr>
          <a:xfrm>
            <a:off x="6925232" y="578224"/>
            <a:ext cx="4921623" cy="1358152"/>
          </a:xfrm>
          <a:prstGeom prst="cloud">
            <a:avLst/>
          </a:prstGeom>
          <a:solidFill>
            <a:srgbClr val="F539E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ts val="3840"/>
              </a:lnSpc>
            </a:pPr>
            <a:endParaRPr lang="es-ES" sz="3200" b="1" dirty="0">
              <a:latin typeface="Monotype Corsiva" panose="03010101010201010101" pitchFamily="66" charset="0"/>
            </a:endParaRPr>
          </a:p>
        </p:txBody>
      </p:sp>
      <p:sp>
        <p:nvSpPr>
          <p:cNvPr id="7" name="CuadroTexto 6"/>
          <p:cNvSpPr txBox="1"/>
          <p:nvPr/>
        </p:nvSpPr>
        <p:spPr>
          <a:xfrm>
            <a:off x="7379398" y="718691"/>
            <a:ext cx="4719918" cy="1077218"/>
          </a:xfrm>
          <a:prstGeom prst="rect">
            <a:avLst/>
          </a:prstGeom>
          <a:noFill/>
        </p:spPr>
        <p:txBody>
          <a:bodyPr wrap="square" rtlCol="0">
            <a:spAutoFit/>
          </a:bodyPr>
          <a:lstStyle/>
          <a:p>
            <a:r>
              <a:rPr lang="es-ES" sz="3200" b="1" dirty="0" smtClean="0">
                <a:solidFill>
                  <a:srgbClr val="0000FF"/>
                </a:solidFill>
                <a:latin typeface="Monotype Corsiva" panose="03010101010201010101" pitchFamily="66" charset="0"/>
              </a:rPr>
              <a:t>Y el otro va y le contesta:</a:t>
            </a:r>
          </a:p>
          <a:p>
            <a:r>
              <a:rPr lang="es-ES" sz="3200" b="1" dirty="0" smtClean="0">
                <a:solidFill>
                  <a:srgbClr val="0000FF"/>
                </a:solidFill>
                <a:latin typeface="Monotype Corsiva" panose="03010101010201010101" pitchFamily="66" charset="0"/>
              </a:rPr>
              <a:t>Porque no me dejan salir</a:t>
            </a:r>
            <a:endParaRPr lang="es-ES" sz="3200" b="1" dirty="0">
              <a:solidFill>
                <a:srgbClr val="0000FF"/>
              </a:solidFill>
              <a:latin typeface="Monotype Corsiva" panose="03010101010201010101" pitchFamily="66" charset="0"/>
            </a:endParaRPr>
          </a:p>
        </p:txBody>
      </p:sp>
      <p:pic>
        <p:nvPicPr>
          <p:cNvPr id="10" name="Picture 2" descr="https://encrypted-tbn1.gstatic.com/images?q=tbn:ANd9GcQNd36JFuQO5OSCoiKpv82PFqHoK7hpL5nvz797ed3jn60QJwhYlA"/>
          <p:cNvPicPr>
            <a:picLocks noChangeAspect="1" noChangeArrowheads="1"/>
          </p:cNvPicPr>
          <p:nvPr/>
        </p:nvPicPr>
        <p:blipFill>
          <a:blip r:embed="rId6">
            <a:extLst>
              <a:ext uri="{BEBA8EAE-BF5A-486C-A8C5-ECC9F3942E4B}">
                <a14:imgProps xmlns:a14="http://schemas.microsoft.com/office/drawing/2010/main">
                  <a14:imgLayer r:embed="rId7">
                    <a14:imgEffect>
                      <a14:colorTemperature colorTemp="11200"/>
                    </a14:imgEffect>
                  </a14:imgLayer>
                </a14:imgProps>
              </a:ext>
              <a:ext uri="{28A0092B-C50C-407E-A947-70E740481C1C}">
                <a14:useLocalDpi xmlns:a14="http://schemas.microsoft.com/office/drawing/2010/main" val="0"/>
              </a:ext>
            </a:extLst>
          </a:blip>
          <a:srcRect/>
          <a:stretch>
            <a:fillRect/>
          </a:stretch>
        </p:blipFill>
        <p:spPr bwMode="auto">
          <a:xfrm>
            <a:off x="62753"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74262500"/>
      </p:ext>
    </p:extLst>
  </p:cSld>
  <p:clrMapOvr>
    <a:masterClrMapping/>
  </p:clrMapOvr>
  <mc:AlternateContent xmlns:mc="http://schemas.openxmlformats.org/markup-compatibility/2006">
    <mc:Choice xmlns:p14="http://schemas.microsoft.com/office/powerpoint/2010/main" Requires="p14">
      <p:transition spd="slow" p14:dur="3750" advTm="18000">
        <p14:ripple/>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iterate type="lt">
                                    <p:tmPct val="10000"/>
                                  </p:iterate>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1+#ppt_w/2"/>
                                          </p:val>
                                        </p:tav>
                                        <p:tav tm="100000">
                                          <p:val>
                                            <p:strVal val="#ppt_x"/>
                                          </p:val>
                                        </p:tav>
                                      </p:tavLst>
                                    </p:anim>
                                    <p:anim calcmode="lin" valueType="num">
                                      <p:cBhvr additive="base">
                                        <p:cTn id="14"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37" presetClass="exit" presetSubtype="0" fill="hold" nodeType="clickEffect">
                                  <p:stCondLst>
                                    <p:cond delay="0"/>
                                  </p:stCondLst>
                                  <p:childTnLst>
                                    <p:animEffect transition="out" filter="fade">
                                      <p:cBhvr>
                                        <p:cTn id="18" dur="1750"/>
                                        <p:tgtEl>
                                          <p:spTgt spid="10"/>
                                        </p:tgtEl>
                                      </p:cBhvr>
                                    </p:animEffect>
                                    <p:anim calcmode="lin" valueType="num">
                                      <p:cBhvr>
                                        <p:cTn id="19" dur="1750"/>
                                        <p:tgtEl>
                                          <p:spTgt spid="10"/>
                                        </p:tgtEl>
                                        <p:attrNameLst>
                                          <p:attrName>ppt_x</p:attrName>
                                        </p:attrNameLst>
                                      </p:cBhvr>
                                      <p:tavLst>
                                        <p:tav tm="0">
                                          <p:val>
                                            <p:strVal val="ppt_x"/>
                                          </p:val>
                                        </p:tav>
                                        <p:tav tm="100000">
                                          <p:val>
                                            <p:strVal val="ppt_x"/>
                                          </p:val>
                                        </p:tav>
                                      </p:tavLst>
                                    </p:anim>
                                    <p:anim calcmode="lin" valueType="num">
                                      <p:cBhvr>
                                        <p:cTn id="20" dur="175" decel="100000"/>
                                        <p:tgtEl>
                                          <p:spTgt spid="10"/>
                                        </p:tgtEl>
                                        <p:attrNameLst>
                                          <p:attrName>ppt_y</p:attrName>
                                        </p:attrNameLst>
                                      </p:cBhvr>
                                      <p:tavLst>
                                        <p:tav tm="0">
                                          <p:val>
                                            <p:strVal val="ppt_y"/>
                                          </p:val>
                                        </p:tav>
                                        <p:tav tm="100000">
                                          <p:val>
                                            <p:strVal val="ppt_y-.03"/>
                                          </p:val>
                                        </p:tav>
                                      </p:tavLst>
                                    </p:anim>
                                    <p:anim calcmode="lin" valueType="num">
                                      <p:cBhvr>
                                        <p:cTn id="21" dur="1575" accel="100000">
                                          <p:stCondLst>
                                            <p:cond delay="175"/>
                                          </p:stCondLst>
                                        </p:cTn>
                                        <p:tgtEl>
                                          <p:spTgt spid="10"/>
                                        </p:tgtEl>
                                        <p:attrNameLst>
                                          <p:attrName>ppt_y</p:attrName>
                                        </p:attrNameLst>
                                      </p:cBhvr>
                                      <p:tavLst>
                                        <p:tav tm="0">
                                          <p:val>
                                            <p:strVal val="ppt_y"/>
                                          </p:val>
                                        </p:tav>
                                        <p:tav tm="100000">
                                          <p:val>
                                            <p:strVal val="ppt_y+1"/>
                                          </p:val>
                                        </p:tav>
                                      </p:tavLst>
                                    </p:anim>
                                    <p:set>
                                      <p:cBhvr>
                                        <p:cTn id="22" dur="1" fill="hold">
                                          <p:stCondLst>
                                            <p:cond delay="174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506506" y="230885"/>
            <a:ext cx="4724400" cy="6217087"/>
          </a:xfrm>
          <a:prstGeom prst="rect">
            <a:avLst/>
          </a:prstGeom>
        </p:spPr>
        <p:txBody>
          <a:bodyPr wrap="square">
            <a:spAutoFit/>
          </a:bodyPr>
          <a:lstStyle/>
          <a:p>
            <a:pPr algn="ctr"/>
            <a:r>
              <a:rPr lang="es-ES" sz="3600" b="1" dirty="0" smtClean="0">
                <a:solidFill>
                  <a:srgbClr val="0000FF"/>
                </a:solidFill>
                <a:latin typeface="Monotype Corsiva" panose="03010101010201010101" pitchFamily="66" charset="0"/>
                <a:ea typeface="Times New Roman" panose="02020603050405020304" pitchFamily="18" charset="0"/>
                <a:cs typeface="Times New Roman" panose="02020603050405020304" pitchFamily="18" charset="0"/>
              </a:rPr>
              <a:t>El pollo y Sus  Consecuencias</a:t>
            </a:r>
            <a:r>
              <a:rPr lang="es-ES" b="1" dirty="0" smtClean="0">
                <a:solidFill>
                  <a:srgbClr val="0000FF"/>
                </a:solidFill>
                <a:latin typeface="Monotype Corsiva" panose="03010101010201010101" pitchFamily="66" charset="0"/>
                <a:ea typeface="Times New Roman" panose="02020603050405020304" pitchFamily="18" charset="0"/>
                <a:cs typeface="Times New Roman" panose="02020603050405020304" pitchFamily="18" charset="0"/>
              </a:rPr>
              <a:t>...</a:t>
            </a:r>
            <a:r>
              <a:rPr lang="es-ES" b="1" dirty="0">
                <a:solidFill>
                  <a:srgbClr val="0000FF"/>
                </a:solidFill>
                <a:latin typeface="Monotype Corsiva" panose="03010101010201010101" pitchFamily="66" charset="0"/>
                <a:ea typeface="Times New Roman" panose="02020603050405020304" pitchFamily="18" charset="0"/>
                <a:cs typeface="Times New Roman" panose="02020603050405020304" pitchFamily="18" charset="0"/>
              </a:rPr>
              <a:t> </a:t>
            </a:r>
            <a:endParaRPr lang="es-ES" b="1" dirty="0" smtClean="0">
              <a:solidFill>
                <a:srgbClr val="0000FF"/>
              </a:solidFill>
              <a:latin typeface="Monotype Corsiva" panose="03010101010201010101" pitchFamily="66" charset="0"/>
              <a:ea typeface="Times New Roman" panose="02020603050405020304" pitchFamily="18" charset="0"/>
              <a:cs typeface="Times New Roman" panose="02020603050405020304" pitchFamily="18" charset="0"/>
            </a:endParaRPr>
          </a:p>
          <a:p>
            <a:r>
              <a:rPr lang="es-ES" b="1" dirty="0">
                <a:solidFill>
                  <a:srgbClr val="0000FF"/>
                </a:solidFill>
                <a:latin typeface="Monotype Corsiva" panose="03010101010201010101" pitchFamily="66" charset="0"/>
                <a:ea typeface="Times New Roman" panose="02020603050405020304" pitchFamily="18" charset="0"/>
                <a:cs typeface="Times New Roman" panose="02020603050405020304" pitchFamily="18" charset="0"/>
              </a:rPr>
              <a:t/>
            </a:r>
            <a:br>
              <a:rPr lang="es-ES" b="1" dirty="0">
                <a:solidFill>
                  <a:srgbClr val="0000FF"/>
                </a:solidFill>
                <a:latin typeface="Monotype Corsiva" panose="03010101010201010101" pitchFamily="66" charset="0"/>
                <a:ea typeface="Times New Roman" panose="02020603050405020304" pitchFamily="18" charset="0"/>
                <a:cs typeface="Times New Roman" panose="02020603050405020304" pitchFamily="18" charset="0"/>
              </a:rPr>
            </a:br>
            <a:r>
              <a:rPr lang="es-ES" sz="2800" b="1" dirty="0">
                <a:solidFill>
                  <a:srgbClr val="000000"/>
                </a:solidFill>
                <a:latin typeface="Monotype Corsiva" panose="03010101010201010101" pitchFamily="66" charset="0"/>
                <a:ea typeface="Times New Roman" panose="02020603050405020304" pitchFamily="18" charset="0"/>
                <a:cs typeface="Times New Roman" panose="02020603050405020304" pitchFamily="18" charset="0"/>
              </a:rPr>
              <a:t>Un niño y una niña asistían juntos a la escuela y además eran grandes amigos.</a:t>
            </a:r>
            <a:r>
              <a:rPr lang="es-ES" sz="2800" dirty="0">
                <a:latin typeface="Monotype Corsiva" panose="03010101010201010101" pitchFamily="66" charset="0"/>
                <a:ea typeface="Times New Roman" panose="02020603050405020304" pitchFamily="18" charset="0"/>
                <a:cs typeface="Times New Roman" panose="02020603050405020304" pitchFamily="18" charset="0"/>
              </a:rPr>
              <a:t> </a:t>
            </a:r>
            <a:r>
              <a:rPr lang="es-ES" sz="2800" b="1" dirty="0">
                <a:solidFill>
                  <a:srgbClr val="000000"/>
                </a:solidFill>
                <a:latin typeface="Monotype Corsiva" panose="03010101010201010101" pitchFamily="66" charset="0"/>
                <a:ea typeface="Times New Roman" panose="02020603050405020304" pitchFamily="18" charset="0"/>
                <a:cs typeface="Times New Roman" panose="02020603050405020304" pitchFamily="18" charset="0"/>
              </a:rPr>
              <a:t>A la hora del almuerzo se sentaban juntos para comer. Un día descubrieron que sus mamás siempre les ponían lo mismo: </a:t>
            </a:r>
            <a:r>
              <a:rPr lang="es-ES" sz="2800" b="1" dirty="0" err="1">
                <a:solidFill>
                  <a:srgbClr val="000000"/>
                </a:solidFill>
                <a:latin typeface="Monotype Corsiva" panose="03010101010201010101" pitchFamily="66" charset="0"/>
                <a:ea typeface="Times New Roman" panose="02020603050405020304" pitchFamily="18" charset="0"/>
                <a:cs typeface="Times New Roman" panose="02020603050405020304" pitchFamily="18" charset="0"/>
              </a:rPr>
              <a:t>Sándwichd</a:t>
            </a:r>
            <a:r>
              <a:rPr lang="es-ES" sz="2800" b="1" dirty="0">
                <a:solidFill>
                  <a:srgbClr val="000000"/>
                </a:solidFill>
                <a:latin typeface="Monotype Corsiva" panose="03010101010201010101" pitchFamily="66" charset="0"/>
                <a:ea typeface="Times New Roman" panose="02020603050405020304" pitchFamily="18" charset="0"/>
                <a:cs typeface="Times New Roman" panose="02020603050405020304" pitchFamily="18" charset="0"/>
              </a:rPr>
              <a:t> de pollo'. </a:t>
            </a:r>
            <a:br>
              <a:rPr lang="es-ES" sz="2800" b="1" dirty="0">
                <a:solidFill>
                  <a:srgbClr val="000000"/>
                </a:solidFill>
                <a:latin typeface="Monotype Corsiva" panose="03010101010201010101" pitchFamily="66" charset="0"/>
                <a:ea typeface="Times New Roman" panose="02020603050405020304" pitchFamily="18" charset="0"/>
                <a:cs typeface="Times New Roman" panose="02020603050405020304" pitchFamily="18" charset="0"/>
              </a:rPr>
            </a:br>
            <a:r>
              <a:rPr lang="es-ES" sz="2800" b="1" dirty="0">
                <a:solidFill>
                  <a:srgbClr val="000000"/>
                </a:solidFill>
                <a:latin typeface="Monotype Corsiva" panose="03010101010201010101" pitchFamily="66" charset="0"/>
                <a:ea typeface="Times New Roman" panose="02020603050405020304" pitchFamily="18" charset="0"/>
                <a:cs typeface="Times New Roman" panose="02020603050405020304" pitchFamily="18" charset="0"/>
              </a:rPr>
              <a:t>Paso el tiempo ,Un día la niña, se presentó con un sándwich que no era de pollo, y el amiguito pregunta:</a:t>
            </a:r>
            <a:br>
              <a:rPr lang="es-ES" sz="2800" b="1" dirty="0">
                <a:solidFill>
                  <a:srgbClr val="000000"/>
                </a:solidFill>
                <a:latin typeface="Monotype Corsiva" panose="03010101010201010101" pitchFamily="66" charset="0"/>
                <a:ea typeface="Times New Roman" panose="02020603050405020304" pitchFamily="18" charset="0"/>
                <a:cs typeface="Times New Roman" panose="02020603050405020304" pitchFamily="18" charset="0"/>
              </a:rPr>
            </a:br>
            <a:endParaRPr lang="es-ES" sz="2800" dirty="0"/>
          </a:p>
        </p:txBody>
      </p:sp>
      <p:pic>
        <p:nvPicPr>
          <p:cNvPr id="3074" name="Picture 2" descr="http://us.cdn1.123rf.com/168nwm/iimages/iimages1210/iimages121000558/15730683-ilustraci-n-de-ni-os-que-se-sientan-en-un-banco-en-un-fondo-blanco.jpg"/>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0" b="100000" l="0" r="100000">
                        <a14:foregroundMark x1="70833" y1="43609" x2="60714" y2="38346"/>
                        <a14:foregroundMark x1="18452" y1="45113" x2="19643" y2="51880"/>
                        <a14:foregroundMark x1="18452" y1="40602" x2="18452" y2="42105"/>
                        <a14:foregroundMark x1="18452" y1="36842" x2="18452" y2="38346"/>
                        <a14:foregroundMark x1="19643" y1="33835" x2="19643" y2="33835"/>
                        <a14:foregroundMark x1="84524" y1="45865" x2="85119" y2="55639"/>
                        <a14:foregroundMark x1="24405" y1="90226" x2="25595" y2="92481"/>
                        <a14:foregroundMark x1="33929" y1="84211" x2="35119" y2="85714"/>
                        <a14:foregroundMark x1="32738" y1="82707" x2="32738" y2="82707"/>
                        <a14:foregroundMark x1="25000" y1="87218" x2="25000" y2="87218"/>
                        <a14:foregroundMark x1="39881" y1="86466" x2="39881" y2="86466"/>
                        <a14:foregroundMark x1="29167" y1="93985" x2="29167" y2="93985"/>
                        <a14:foregroundMark x1="9524" y1="70677" x2="8929" y2="71429"/>
                        <a14:foregroundMark x1="89881" y1="69925" x2="91071" y2="71429"/>
                        <a14:foregroundMark x1="83929" y1="75940" x2="81548" y2="75188"/>
                        <a14:foregroundMark x1="70833" y1="76692" x2="39286" y2="75188"/>
                        <a14:foregroundMark x1="30952" y1="75188" x2="29167" y2="75188"/>
                        <a14:foregroundMark x1="21429" y1="75940" x2="16667" y2="75940"/>
                      </a14:backgroundRemoval>
                    </a14:imgEffect>
                  </a14:imgLayer>
                </a14:imgProps>
              </a:ext>
              <a:ext uri="{28A0092B-C50C-407E-A947-70E740481C1C}">
                <a14:useLocalDpi xmlns:a14="http://schemas.microsoft.com/office/drawing/2010/main" val="0"/>
              </a:ext>
            </a:extLst>
          </a:blip>
          <a:srcRect/>
          <a:stretch>
            <a:fillRect/>
          </a:stretch>
        </p:blipFill>
        <p:spPr bwMode="auto">
          <a:xfrm>
            <a:off x="5545851" y="1775012"/>
            <a:ext cx="6420610" cy="5082988"/>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http://3.bp.blogspot.com/-fADWEjPZdwY/T0x1xCmOVJI/AAAAAAAAALY/bcr0X6Z2hq0/s200/Risas+7.jpg"/>
          <p:cNvPicPr>
            <a:picLocks noChangeAspect="1" noChangeArrowheads="1"/>
          </p:cNvPicPr>
          <p:nvPr/>
        </p:nvPicPr>
        <p:blipFill>
          <a:blip r:embed="rId4">
            <a:extLst>
              <a:ext uri="{BEBA8EAE-BF5A-486C-A8C5-ECC9F3942E4B}">
                <a14:imgProps xmlns:a14="http://schemas.microsoft.com/office/drawing/2010/main">
                  <a14:imgLayer r:embed="rId5">
                    <a14:imgEffect>
                      <a14:colorTemperature colorTemp="11200"/>
                    </a14:imgEffect>
                  </a14:imgLayer>
                </a14:imgProps>
              </a:ext>
              <a:ext uri="{28A0092B-C50C-407E-A947-70E740481C1C}">
                <a14:useLocalDpi xmlns:a14="http://schemas.microsoft.com/office/drawing/2010/main" val="0"/>
              </a:ext>
            </a:extLst>
          </a:blip>
          <a:srcRect/>
          <a:stretch>
            <a:fillRect/>
          </a:stretch>
        </p:blipFill>
        <p:spPr bwMode="auto">
          <a:xfrm>
            <a:off x="0" y="0"/>
            <a:ext cx="1228613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50288693"/>
      </p:ext>
    </p:extLst>
  </p:cSld>
  <p:clrMapOvr>
    <a:masterClrMapping/>
  </p:clrMapOvr>
  <mc:AlternateContent xmlns:mc="http://schemas.openxmlformats.org/markup-compatibility/2006">
    <mc:Choice xmlns:p14="http://schemas.microsoft.com/office/powerpoint/2010/main" Requires="p14">
      <p:transition spd="slow" p14:dur="3750" advTm="23000">
        <p14:ripple/>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xit" presetSubtype="0" accel="100000" fill="hold" nodeType="clickEffect">
                                  <p:stCondLst>
                                    <p:cond delay="0"/>
                                  </p:stCondLst>
                                  <p:childTnLst>
                                    <p:anim calcmode="lin" valueType="num">
                                      <p:cBhvr>
                                        <p:cTn id="6" dur="750"/>
                                        <p:tgtEl>
                                          <p:spTgt spid="1026"/>
                                        </p:tgtEl>
                                        <p:attrNameLst>
                                          <p:attrName>ppt_w</p:attrName>
                                        </p:attrNameLst>
                                      </p:cBhvr>
                                      <p:tavLst>
                                        <p:tav tm="0">
                                          <p:val>
                                            <p:strVal val="ppt_w"/>
                                          </p:val>
                                        </p:tav>
                                        <p:tav tm="100000">
                                          <p:val>
                                            <p:strVal val="ppt_w+.3"/>
                                          </p:val>
                                        </p:tav>
                                      </p:tavLst>
                                    </p:anim>
                                    <p:anim calcmode="lin" valueType="num">
                                      <p:cBhvr>
                                        <p:cTn id="7" dur="750"/>
                                        <p:tgtEl>
                                          <p:spTgt spid="1026"/>
                                        </p:tgtEl>
                                        <p:attrNameLst>
                                          <p:attrName>ppt_h</p:attrName>
                                        </p:attrNameLst>
                                      </p:cBhvr>
                                      <p:tavLst>
                                        <p:tav tm="0">
                                          <p:val>
                                            <p:strVal val="ppt_h"/>
                                          </p:val>
                                        </p:tav>
                                        <p:tav tm="100000">
                                          <p:val>
                                            <p:strVal val="ppt_h"/>
                                          </p:val>
                                        </p:tav>
                                      </p:tavLst>
                                    </p:anim>
                                    <p:animEffect transition="out" filter="fade">
                                      <p:cBhvr>
                                        <p:cTn id="8" dur="750"/>
                                        <p:tgtEl>
                                          <p:spTgt spid="1026"/>
                                        </p:tgtEl>
                                      </p:cBhvr>
                                    </p:animEffect>
                                    <p:set>
                                      <p:cBhvr>
                                        <p:cTn id="9" dur="1" fill="hold">
                                          <p:stCondLst>
                                            <p:cond delay="749"/>
                                          </p:stCondLst>
                                        </p:cTn>
                                        <p:tgtEl>
                                          <p:spTgt spid="1026"/>
                                        </p:tgtEl>
                                        <p:attrNameLst>
                                          <p:attrName>style.visibility</p:attrName>
                                        </p:attrNameLst>
                                      </p:cBhvr>
                                      <p:to>
                                        <p:strVal val="hidden"/>
                                      </p:to>
                                    </p:set>
                                  </p:childTnLst>
                                </p:cTn>
                              </p:par>
                            </p:childTnLst>
                          </p:cTn>
                        </p:par>
                      </p:childTnLst>
                    </p:cTn>
                  </p:par>
                  <p:par>
                    <p:cTn id="10" fill="hold">
                      <p:stCondLst>
                        <p:cond delay="indefinite"/>
                      </p:stCondLst>
                      <p:childTnLst>
                        <p:par>
                          <p:cTn id="11" fill="hold">
                            <p:stCondLst>
                              <p:cond delay="0"/>
                            </p:stCondLst>
                            <p:childTnLst>
                              <p:par>
                                <p:cTn id="12" presetID="2" presetClass="entr" presetSubtype="1" fill="hold" nodeType="clickEffect">
                                  <p:stCondLst>
                                    <p:cond delay="0"/>
                                  </p:stCondLst>
                                  <p:iterate type="lt">
                                    <p:tmPct val="10000"/>
                                  </p:iterate>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additive="base">
                                        <p:cTn id="14"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2">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1" fill="hold" nodeType="clickEffect">
                                  <p:stCondLst>
                                    <p:cond delay="0"/>
                                  </p:stCondLst>
                                  <p:iterate type="lt">
                                    <p:tmPct val="10000"/>
                                  </p:iterate>
                                  <p:childTnLst>
                                    <p:set>
                                      <p:cBhvr>
                                        <p:cTn id="19" dur="1" fill="hold">
                                          <p:stCondLst>
                                            <p:cond delay="0"/>
                                          </p:stCondLst>
                                        </p:cTn>
                                        <p:tgtEl>
                                          <p:spTgt spid="2">
                                            <p:txEl>
                                              <p:pRg st="1" end="1"/>
                                            </p:txEl>
                                          </p:spTgt>
                                        </p:tgtEl>
                                        <p:attrNameLst>
                                          <p:attrName>style.visibility</p:attrName>
                                        </p:attrNameLst>
                                      </p:cBhvr>
                                      <p:to>
                                        <p:strVal val="visible"/>
                                      </p:to>
                                    </p:set>
                                    <p:anim calcmode="lin" valueType="num">
                                      <p:cBhvr additive="base">
                                        <p:cTn id="20"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2">
                                            <p:txEl>
                                              <p:pRg st="1" end="1"/>
                                            </p:tx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185304" y="900088"/>
            <a:ext cx="7655859" cy="3144451"/>
          </a:xfrm>
          <a:prstGeom prst="rect">
            <a:avLst/>
          </a:prstGeom>
        </p:spPr>
        <p:txBody>
          <a:bodyPr wrap="square">
            <a:spAutoFit/>
          </a:bodyPr>
          <a:lstStyle/>
          <a:p>
            <a:pPr>
              <a:lnSpc>
                <a:spcPts val="3360"/>
              </a:lnSpc>
              <a:spcAft>
                <a:spcPts val="0"/>
              </a:spcAft>
            </a:pPr>
            <a:r>
              <a:rPr lang="es-ES" sz="3200" b="1" dirty="0" smtClean="0">
                <a:solidFill>
                  <a:srgbClr val="000000"/>
                </a:solidFill>
                <a:latin typeface="Monotype Corsiva" panose="03010101010201010101" pitchFamily="66" charset="0"/>
                <a:ea typeface="Times New Roman" panose="02020603050405020304" pitchFamily="18" charset="0"/>
                <a:cs typeface="Times New Roman" panose="02020603050405020304" pitchFamily="18" charset="0"/>
              </a:rPr>
              <a:t>La </a:t>
            </a:r>
            <a:r>
              <a:rPr lang="es-ES" sz="3200" b="1" dirty="0">
                <a:solidFill>
                  <a:srgbClr val="000000"/>
                </a:solidFill>
                <a:latin typeface="Monotype Corsiva" panose="03010101010201010101" pitchFamily="66" charset="0"/>
                <a:ea typeface="Times New Roman" panose="02020603050405020304" pitchFamily="18" charset="0"/>
                <a:cs typeface="Times New Roman" panose="02020603050405020304" pitchFamily="18" charset="0"/>
              </a:rPr>
              <a:t>niña le contesta:</a:t>
            </a:r>
          </a:p>
          <a:p>
            <a:pPr>
              <a:lnSpc>
                <a:spcPts val="3360"/>
              </a:lnSpc>
              <a:spcAft>
                <a:spcPts val="0"/>
              </a:spcAft>
            </a:pPr>
            <a:r>
              <a:rPr lang="es-ES" sz="3200" b="1" dirty="0">
                <a:solidFill>
                  <a:srgbClr val="000000"/>
                </a:solidFill>
                <a:latin typeface="Monotype Corsiva" panose="03010101010201010101" pitchFamily="66" charset="0"/>
                <a:ea typeface="Times New Roman" panose="02020603050405020304" pitchFamily="18" charset="0"/>
                <a:cs typeface="Times New Roman" panose="02020603050405020304" pitchFamily="18" charset="0"/>
              </a:rPr>
              <a:t>!No, todavía me sigue gustando! </a:t>
            </a:r>
          </a:p>
          <a:p>
            <a:pPr>
              <a:lnSpc>
                <a:spcPts val="3360"/>
              </a:lnSpc>
              <a:spcAft>
                <a:spcPts val="0"/>
              </a:spcAft>
            </a:pPr>
            <a:r>
              <a:rPr lang="es-ES" sz="3200" b="1" dirty="0">
                <a:solidFill>
                  <a:srgbClr val="000000"/>
                </a:solidFill>
                <a:latin typeface="Monotype Corsiva" panose="03010101010201010101" pitchFamily="66" charset="0"/>
                <a:ea typeface="Times New Roman" panose="02020603050405020304" pitchFamily="18" charset="0"/>
                <a:cs typeface="Times New Roman" panose="02020603050405020304" pitchFamily="18" charset="0"/>
              </a:rPr>
              <a:t>pero decidí no comerlo más porque, sabes? </a:t>
            </a:r>
          </a:p>
          <a:p>
            <a:pPr>
              <a:lnSpc>
                <a:spcPts val="3360"/>
              </a:lnSpc>
              <a:spcAft>
                <a:spcPts val="0"/>
              </a:spcAft>
            </a:pPr>
            <a:r>
              <a:rPr lang="es-ES" sz="3200" b="1" dirty="0">
                <a:solidFill>
                  <a:srgbClr val="000000"/>
                </a:solidFill>
                <a:latin typeface="Monotype Corsiva" panose="03010101010201010101" pitchFamily="66" charset="0"/>
                <a:ea typeface="Times New Roman" panose="02020603050405020304" pitchFamily="18" charset="0"/>
                <a:cs typeface="Times New Roman" panose="02020603050405020304" pitchFamily="18" charset="0"/>
              </a:rPr>
              <a:t>allá </a:t>
            </a:r>
            <a:r>
              <a:rPr lang="es-ES" sz="3200" b="1" dirty="0" smtClean="0">
                <a:solidFill>
                  <a:srgbClr val="000000"/>
                </a:solidFill>
                <a:latin typeface="Monotype Corsiva" panose="03010101010201010101" pitchFamily="66" charset="0"/>
                <a:ea typeface="Times New Roman" panose="02020603050405020304" pitchFamily="18" charset="0"/>
                <a:cs typeface="Times New Roman" panose="02020603050405020304" pitchFamily="18" charset="0"/>
              </a:rPr>
              <a:t>abajo me  están </a:t>
            </a:r>
            <a:r>
              <a:rPr lang="es-ES" sz="3200" b="1" dirty="0">
                <a:solidFill>
                  <a:srgbClr val="000000"/>
                </a:solidFill>
                <a:latin typeface="Monotype Corsiva" panose="03010101010201010101" pitchFamily="66" charset="0"/>
                <a:ea typeface="Times New Roman" panose="02020603050405020304" pitchFamily="18" charset="0"/>
                <a:cs typeface="Times New Roman" panose="02020603050405020304" pitchFamily="18" charset="0"/>
              </a:rPr>
              <a:t>saliendo plumitas</a:t>
            </a:r>
            <a:r>
              <a:rPr lang="es-ES" sz="3200" b="1" dirty="0" smtClean="0">
                <a:solidFill>
                  <a:srgbClr val="000000"/>
                </a:solidFill>
                <a:latin typeface="Monotype Corsiva" panose="03010101010201010101" pitchFamily="66" charset="0"/>
                <a:ea typeface="Times New Roman" panose="02020603050405020304" pitchFamily="18" charset="0"/>
                <a:cs typeface="Times New Roman" panose="02020603050405020304" pitchFamily="18" charset="0"/>
              </a:rPr>
              <a:t>.</a:t>
            </a:r>
          </a:p>
          <a:p>
            <a:pPr>
              <a:lnSpc>
                <a:spcPts val="3360"/>
              </a:lnSpc>
              <a:spcAft>
                <a:spcPts val="0"/>
              </a:spcAft>
            </a:pPr>
            <a:r>
              <a:rPr lang="es-ES" sz="3200" b="1" dirty="0" smtClean="0">
                <a:solidFill>
                  <a:srgbClr val="000000"/>
                </a:solidFill>
                <a:latin typeface="Monotype Corsiva" panose="03010101010201010101" pitchFamily="66" charset="0"/>
                <a:ea typeface="Times New Roman" panose="02020603050405020304" pitchFamily="18" charset="0"/>
                <a:cs typeface="Times New Roman" panose="02020603050405020304" pitchFamily="18" charset="0"/>
              </a:rPr>
              <a:t>El niño quiso verlas y ella se las mostro ¡oh oh oh</a:t>
            </a:r>
          </a:p>
          <a:p>
            <a:pPr>
              <a:lnSpc>
                <a:spcPts val="3360"/>
              </a:lnSpc>
              <a:spcAft>
                <a:spcPts val="0"/>
              </a:spcAft>
            </a:pPr>
            <a:r>
              <a:rPr lang="es-ES" sz="3200" b="1" dirty="0" smtClean="0">
                <a:solidFill>
                  <a:srgbClr val="000000"/>
                </a:solidFill>
                <a:latin typeface="Monotype Corsiva" panose="03010101010201010101" pitchFamily="66" charset="0"/>
                <a:ea typeface="Times New Roman" panose="02020603050405020304" pitchFamily="18" charset="0"/>
                <a:cs typeface="Times New Roman" panose="02020603050405020304" pitchFamily="18" charset="0"/>
              </a:rPr>
              <a:t>Si tienes plumitas! ¡mejor no comas más!</a:t>
            </a:r>
            <a:r>
              <a:rPr lang="es-ES" sz="3200" b="1" dirty="0">
                <a:solidFill>
                  <a:srgbClr val="000000"/>
                </a:solidFill>
                <a:latin typeface="Monotype Corsiva" panose="03010101010201010101" pitchFamily="66" charset="0"/>
                <a:ea typeface="Times New Roman" panose="02020603050405020304" pitchFamily="18" charset="0"/>
                <a:cs typeface="Times New Roman" panose="02020603050405020304" pitchFamily="18" charset="0"/>
              </a:rPr>
              <a:t/>
            </a:r>
            <a:br>
              <a:rPr lang="es-ES" sz="3200" b="1" dirty="0">
                <a:solidFill>
                  <a:srgbClr val="000000"/>
                </a:solidFill>
                <a:latin typeface="Monotype Corsiva" panose="03010101010201010101" pitchFamily="66" charset="0"/>
                <a:ea typeface="Times New Roman" panose="02020603050405020304" pitchFamily="18" charset="0"/>
                <a:cs typeface="Times New Roman" panose="02020603050405020304" pitchFamily="18" charset="0"/>
              </a:rPr>
            </a:br>
            <a:endParaRPr lang="es-ES" sz="3200" dirty="0"/>
          </a:p>
        </p:txBody>
      </p:sp>
      <p:grpSp>
        <p:nvGrpSpPr>
          <p:cNvPr id="3" name="Grupo 2"/>
          <p:cNvGrpSpPr/>
          <p:nvPr/>
        </p:nvGrpSpPr>
        <p:grpSpPr>
          <a:xfrm>
            <a:off x="7382434" y="222490"/>
            <a:ext cx="4666131" cy="4558185"/>
            <a:chOff x="5005668" y="1640534"/>
            <a:chExt cx="3849565" cy="3810000"/>
          </a:xfrm>
        </p:grpSpPr>
        <p:pic>
          <p:nvPicPr>
            <p:cNvPr id="4" name="Imagen 3"/>
            <p:cNvPicPr>
              <a:picLocks noChangeAspect="1"/>
            </p:cNvPicPr>
            <p:nvPr/>
          </p:nvPicPr>
          <p:blipFill rotWithShape="1">
            <a:blip r:embed="rId2">
              <a:clrChange>
                <a:clrFrom>
                  <a:srgbClr val="BAEEF0"/>
                </a:clrFrom>
                <a:clrTo>
                  <a:srgbClr val="BAEEF0">
                    <a:alpha val="0"/>
                  </a:srgbClr>
                </a:clrTo>
              </a:clrChange>
              <a:extLst>
                <a:ext uri="{BEBA8EAE-BF5A-486C-A8C5-ECC9F3942E4B}">
                  <a14:imgProps xmlns:a14="http://schemas.microsoft.com/office/drawing/2010/main">
                    <a14:imgLayer r:embed="rId3">
                      <a14:imgEffect>
                        <a14:backgroundRemoval t="3636" b="98182" l="54607" r="92135">
                          <a14:foregroundMark x1="77753" y1="74909" x2="79551" y2="75636"/>
                        </a14:backgroundRemoval>
                      </a14:imgEffect>
                    </a14:imgLayer>
                  </a14:imgProps>
                </a:ext>
              </a:extLst>
            </a:blip>
            <a:srcRect l="51799" t="5332" r="3146" b="5780"/>
            <a:stretch/>
          </p:blipFill>
          <p:spPr>
            <a:xfrm>
              <a:off x="6499811" y="1640535"/>
              <a:ext cx="2355422" cy="3809999"/>
            </a:xfrm>
            <a:prstGeom prst="rect">
              <a:avLst/>
            </a:prstGeom>
          </p:spPr>
        </p:pic>
        <p:pic>
          <p:nvPicPr>
            <p:cNvPr id="5" name="Picture 6" descr="http://wl.static.fotolia.com/jpg/00/73/35/77/400_F_73357709_QiQ18aKoMVscvaLpiuvmlMmlXa32kup0.jpg"/>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flipH="1">
              <a:off x="5005668" y="1640534"/>
              <a:ext cx="1711326" cy="3810000"/>
            </a:xfrm>
            <a:prstGeom prst="rect">
              <a:avLst/>
            </a:prstGeom>
            <a:noFill/>
            <a:extLst>
              <a:ext uri="{909E8E84-426E-40DD-AFC4-6F175D3DCCD1}">
                <a14:hiddenFill xmlns:a14="http://schemas.microsoft.com/office/drawing/2010/main">
                  <a:solidFill>
                    <a:srgbClr val="FFFFFF"/>
                  </a:solidFill>
                </a14:hiddenFill>
              </a:ext>
            </a:extLst>
          </p:spPr>
        </p:pic>
      </p:grpSp>
      <p:sp>
        <p:nvSpPr>
          <p:cNvPr id="7" name="Rectángulo 6"/>
          <p:cNvSpPr/>
          <p:nvPr/>
        </p:nvSpPr>
        <p:spPr>
          <a:xfrm>
            <a:off x="566362" y="3759312"/>
            <a:ext cx="2832901" cy="2858475"/>
          </a:xfrm>
          <a:prstGeom prst="rect">
            <a:avLst/>
          </a:prstGeom>
        </p:spPr>
        <p:txBody>
          <a:bodyPr wrap="square">
            <a:spAutoFit/>
          </a:bodyPr>
          <a:lstStyle/>
          <a:p>
            <a:pPr>
              <a:lnSpc>
                <a:spcPct val="107000"/>
              </a:lnSpc>
              <a:spcAft>
                <a:spcPts val="0"/>
              </a:spcAft>
            </a:pPr>
            <a:r>
              <a:rPr lang="es-ES" sz="2800" b="1" dirty="0">
                <a:solidFill>
                  <a:srgbClr val="000000"/>
                </a:solidFill>
                <a:latin typeface="Monotype Corsiva" panose="03010101010201010101" pitchFamily="66" charset="0"/>
                <a:ea typeface="Times New Roman" panose="02020603050405020304" pitchFamily="18" charset="0"/>
                <a:cs typeface="Times New Roman" panose="02020603050405020304" pitchFamily="18" charset="0"/>
              </a:rPr>
              <a:t>Al cabo de un tiempo, la niña se fijó que el niño ya </a:t>
            </a:r>
            <a:r>
              <a:rPr lang="es-ES" sz="2800" b="1" dirty="0" smtClean="0">
                <a:solidFill>
                  <a:srgbClr val="000000"/>
                </a:solidFill>
                <a:latin typeface="Monotype Corsiva" panose="03010101010201010101" pitchFamily="66" charset="0"/>
                <a:ea typeface="Times New Roman" panose="02020603050405020304" pitchFamily="18" charset="0"/>
                <a:cs typeface="Times New Roman" panose="02020603050405020304" pitchFamily="18" charset="0"/>
              </a:rPr>
              <a:t>no comía </a:t>
            </a:r>
            <a:r>
              <a:rPr lang="es-ES" sz="2800" b="1" dirty="0">
                <a:solidFill>
                  <a:srgbClr val="000000"/>
                </a:solidFill>
                <a:latin typeface="Monotype Corsiva" panose="03010101010201010101" pitchFamily="66" charset="0"/>
                <a:ea typeface="Times New Roman" panose="02020603050405020304" pitchFamily="18" charset="0"/>
                <a:cs typeface="Times New Roman" panose="02020603050405020304" pitchFamily="18" charset="0"/>
              </a:rPr>
              <a:t> </a:t>
            </a:r>
            <a:r>
              <a:rPr lang="es-ES" sz="2800" b="1" dirty="0" smtClean="0">
                <a:solidFill>
                  <a:srgbClr val="000000"/>
                </a:solidFill>
                <a:latin typeface="Monotype Corsiva" panose="03010101010201010101" pitchFamily="66" charset="0"/>
                <a:ea typeface="Times New Roman" panose="02020603050405020304" pitchFamily="18" charset="0"/>
                <a:cs typeface="Times New Roman" panose="02020603050405020304" pitchFamily="18" charset="0"/>
              </a:rPr>
              <a:t>sándwich </a:t>
            </a:r>
            <a:r>
              <a:rPr lang="es-ES" sz="2800" b="1" dirty="0">
                <a:solidFill>
                  <a:srgbClr val="000000"/>
                </a:solidFill>
                <a:latin typeface="Monotype Corsiva" panose="03010101010201010101" pitchFamily="66" charset="0"/>
                <a:ea typeface="Times New Roman" panose="02020603050405020304" pitchFamily="18" charset="0"/>
                <a:cs typeface="Times New Roman" panose="02020603050405020304" pitchFamily="18" charset="0"/>
              </a:rPr>
              <a:t>de pollo, y </a:t>
            </a:r>
            <a:r>
              <a:rPr lang="es-ES" sz="2800" b="1" dirty="0" smtClean="0">
                <a:solidFill>
                  <a:srgbClr val="000000"/>
                </a:solidFill>
                <a:latin typeface="Monotype Corsiva" panose="03010101010201010101" pitchFamily="66" charset="0"/>
                <a:ea typeface="Times New Roman" panose="02020603050405020304" pitchFamily="18" charset="0"/>
                <a:cs typeface="Times New Roman" panose="02020603050405020304" pitchFamily="18" charset="0"/>
              </a:rPr>
              <a:t> le      dijo:</a:t>
            </a:r>
            <a:r>
              <a:rPr lang="es-ES" sz="2800" b="1" dirty="0">
                <a:solidFill>
                  <a:srgbClr val="000000"/>
                </a:solidFill>
                <a:latin typeface="Monotype Corsiva" panose="03010101010201010101" pitchFamily="66" charset="0"/>
                <a:ea typeface="Times New Roman" panose="02020603050405020304" pitchFamily="18" charset="0"/>
                <a:cs typeface="Times New Roman" panose="02020603050405020304" pitchFamily="18" charset="0"/>
              </a:rPr>
              <a:t/>
            </a:r>
            <a:br>
              <a:rPr lang="es-ES" sz="2800" b="1" dirty="0">
                <a:solidFill>
                  <a:srgbClr val="000000"/>
                </a:solidFill>
                <a:latin typeface="Monotype Corsiva" panose="03010101010201010101" pitchFamily="66" charset="0"/>
                <a:ea typeface="Times New Roman" panose="02020603050405020304" pitchFamily="18" charset="0"/>
                <a:cs typeface="Times New Roman" panose="02020603050405020304" pitchFamily="18" charset="0"/>
              </a:rPr>
            </a:br>
            <a:endParaRPr lang="es-ES" sz="2800" b="1" dirty="0" smtClean="0">
              <a:solidFill>
                <a:srgbClr val="C00000"/>
              </a:solidFill>
              <a:latin typeface="Monotype Corsiva" panose="03010101010201010101" pitchFamily="66" charset="0"/>
              <a:ea typeface="Times New Roman" panose="02020603050405020304" pitchFamily="18" charset="0"/>
              <a:cs typeface="Times New Roman" panose="02020603050405020304" pitchFamily="18" charset="0"/>
            </a:endParaRPr>
          </a:p>
        </p:txBody>
      </p:sp>
      <p:pic>
        <p:nvPicPr>
          <p:cNvPr id="9" name="Picture 2" descr="http://i488.photobucket.com/albums/rr248/nadienosseparara/jajajajajajjaaaaaaaaaaaa.gif?t=1228941283"/>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10396317" y="5074889"/>
            <a:ext cx="1652248" cy="1652248"/>
          </a:xfrm>
          <a:prstGeom prst="rect">
            <a:avLst/>
          </a:prstGeom>
          <a:noFill/>
          <a:extLst>
            <a:ext uri="{909E8E84-426E-40DD-AFC4-6F175D3DCCD1}">
              <a14:hiddenFill xmlns:a14="http://schemas.microsoft.com/office/drawing/2010/main">
                <a:solidFill>
                  <a:srgbClr val="FFFFFF"/>
                </a:solidFill>
              </a14:hiddenFill>
            </a:ext>
          </a:extLst>
        </p:spPr>
      </p:pic>
      <p:sp>
        <p:nvSpPr>
          <p:cNvPr id="10" name="CuadroTexto 9"/>
          <p:cNvSpPr txBox="1"/>
          <p:nvPr/>
        </p:nvSpPr>
        <p:spPr>
          <a:xfrm>
            <a:off x="268941" y="222490"/>
            <a:ext cx="6411857" cy="542456"/>
          </a:xfrm>
          <a:prstGeom prst="rect">
            <a:avLst/>
          </a:prstGeom>
          <a:noFill/>
        </p:spPr>
        <p:txBody>
          <a:bodyPr wrap="square" rtlCol="0">
            <a:spAutoFit/>
          </a:bodyPr>
          <a:lstStyle/>
          <a:p>
            <a:pPr lvl="0">
              <a:lnSpc>
                <a:spcPts val="3360"/>
              </a:lnSpc>
            </a:pPr>
            <a:r>
              <a:rPr lang="es-ES" sz="3200" b="1" dirty="0">
                <a:solidFill>
                  <a:srgbClr val="C00000"/>
                </a:solidFill>
                <a:latin typeface="Monotype Corsiva" panose="03010101010201010101" pitchFamily="66" charset="0"/>
                <a:ea typeface="Times New Roman" panose="02020603050405020304" pitchFamily="18" charset="0"/>
                <a:cs typeface="Times New Roman" panose="02020603050405020304" pitchFamily="18" charset="0"/>
              </a:rPr>
              <a:t>¿Qué pasó ya te aburriste del pollo? </a:t>
            </a:r>
          </a:p>
        </p:txBody>
      </p:sp>
      <p:pic>
        <p:nvPicPr>
          <p:cNvPr id="8194" name="Picture 2" descr="http://st.depositphotos.com/1967477/4959/v/950/depositphotos_49598615-Cartoon-boy-eating-pizza.jpg"/>
          <p:cNvPicPr>
            <a:picLocks noChangeAspect="1" noChangeArrowheads="1"/>
          </p:cNvPicPr>
          <p:nvPr/>
        </p:nvPicPr>
        <p:blipFill>
          <a:blip r:embed="rId6" cstate="print">
            <a:extLst>
              <a:ext uri="{BEBA8EAE-BF5A-486C-A8C5-ECC9F3942E4B}">
                <a14:imgProps xmlns:a14="http://schemas.microsoft.com/office/drawing/2010/main">
                  <a14:imgLayer r:embed="rId7">
                    <a14:imgEffect>
                      <a14:backgroundRemoval t="0" b="98240" l="9958" r="89902">
                        <a14:foregroundMark x1="57363" y1="21896" x2="57363" y2="21896"/>
                        <a14:foregroundMark x1="40112" y1="21896" x2="40112" y2="21896"/>
                        <a14:foregroundMark x1="53717" y1="35288" x2="53717" y2="35288"/>
                        <a14:foregroundMark x1="42777" y1="34604" x2="42777" y2="34604"/>
                      </a14:backgroundRemoval>
                    </a14:imgEffect>
                  </a14:imgLayer>
                </a14:imgProps>
              </a:ext>
              <a:ext uri="{28A0092B-C50C-407E-A947-70E740481C1C}">
                <a14:useLocalDpi xmlns:a14="http://schemas.microsoft.com/office/drawing/2010/main" val="0"/>
              </a:ext>
            </a:extLst>
          </a:blip>
          <a:srcRect/>
          <a:stretch>
            <a:fillRect/>
          </a:stretch>
        </p:blipFill>
        <p:spPr bwMode="auto">
          <a:xfrm>
            <a:off x="5132347" y="4000558"/>
            <a:ext cx="1559261" cy="2611271"/>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2" descr="mujer comiendo sandwich : Ilustración de un chico y una chica sobre un fondo blanco Vectores"/>
          <p:cNvPicPr>
            <a:picLocks noChangeAspect="1" noChangeArrowheads="1"/>
          </p:cNvPicPr>
          <p:nvPr/>
        </p:nvPicPr>
        <p:blipFill rotWithShape="1">
          <a:blip r:embed="rId8">
            <a:extLst>
              <a:ext uri="{BEBA8EAE-BF5A-486C-A8C5-ECC9F3942E4B}">
                <a14:imgProps xmlns:a14="http://schemas.microsoft.com/office/drawing/2010/main">
                  <a14:imgLayer r:embed="rId9">
                    <a14:imgEffect>
                      <a14:backgroundRemoval t="0" b="99405" l="0" r="99387">
                        <a14:foregroundMark x1="89571" y1="44048" x2="90184" y2="55357"/>
                        <a14:foregroundMark x1="90184" y1="56548" x2="93252" y2="60714"/>
                        <a14:foregroundMark x1="69939" y1="42857" x2="60123" y2="39881"/>
                        <a14:foregroundMark x1="55215" y1="37500" x2="53988" y2="39286"/>
                        <a14:foregroundMark x1="49080" y1="46429" x2="47239" y2="41667"/>
                        <a14:foregroundMark x1="41718" y1="44048" x2="31288" y2="45833"/>
                        <a14:foregroundMark x1="11043" y1="47619" x2="12270" y2="57143"/>
                        <a14:foregroundMark x1="22086" y1="27381" x2="20859" y2="20833"/>
                        <a14:foregroundMark x1="10429" y1="69643" x2="6135" y2="86905"/>
                        <a14:foregroundMark x1="20245" y1="65476" x2="17791" y2="82738"/>
                        <a14:foregroundMark x1="23926" y1="87500" x2="19018" y2="86310"/>
                        <a14:foregroundMark x1="14110" y1="93452" x2="10429" y2="91071"/>
                        <a14:foregroundMark x1="25767" y1="85119" x2="26994" y2="84524"/>
                        <a14:foregroundMark x1="81595" y1="79167" x2="79755" y2="88095"/>
                      </a14:backgroundRemoval>
                    </a14:imgEffect>
                  </a14:imgLayer>
                </a14:imgProps>
              </a:ext>
              <a:ext uri="{28A0092B-C50C-407E-A947-70E740481C1C}">
                <a14:useLocalDpi xmlns:a14="http://schemas.microsoft.com/office/drawing/2010/main" val="0"/>
              </a:ext>
            </a:extLst>
          </a:blip>
          <a:srcRect l="52277"/>
          <a:stretch/>
        </p:blipFill>
        <p:spPr bwMode="auto">
          <a:xfrm flipH="1">
            <a:off x="3638244" y="3913094"/>
            <a:ext cx="1754026" cy="3017690"/>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http://wl.static.fotolia.com/jpg/00/09/79/72/400_F_9797285_4Y9XEtZcZlYi96vdM1VLC6HKI5YOT6BN.jpg"/>
          <p:cNvPicPr>
            <a:picLocks noChangeAspect="1" noChangeArrowheads="1"/>
          </p:cNvPicPr>
          <p:nvPr/>
        </p:nvPicPr>
        <p:blipFill>
          <a:blip r:embed="rId10">
            <a:extLst>
              <a:ext uri="{BEBA8EAE-BF5A-486C-A8C5-ECC9F3942E4B}">
                <a14:imgProps xmlns:a14="http://schemas.microsoft.com/office/drawing/2010/main">
                  <a14:imgLayer r:embed="rId11">
                    <a14:imgEffect>
                      <a14:colorTemperature colorTemp="11200"/>
                    </a14:imgEffect>
                  </a14:imgLayer>
                </a14:imgProps>
              </a:ex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2691829"/>
      </p:ext>
    </p:extLst>
  </p:cSld>
  <p:clrMapOvr>
    <a:masterClrMapping/>
  </p:clrMapOvr>
  <mc:AlternateContent xmlns:mc="http://schemas.openxmlformats.org/markup-compatibility/2006">
    <mc:Choice xmlns:p14="http://schemas.microsoft.com/office/powerpoint/2010/main" Requires="p14">
      <p:transition spd="slow" p14:dur="3750" advTm="25000">
        <p14:ripple/>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xit" presetSubtype="8" fill="hold" nodeType="clickEffect">
                                  <p:stCondLst>
                                    <p:cond delay="0"/>
                                  </p:stCondLst>
                                  <p:childTnLst>
                                    <p:animEffect transition="out" filter="wheel(8)">
                                      <p:cBhvr>
                                        <p:cTn id="6" dur="750"/>
                                        <p:tgtEl>
                                          <p:spTgt spid="5124"/>
                                        </p:tgtEl>
                                      </p:cBhvr>
                                    </p:animEffect>
                                    <p:set>
                                      <p:cBhvr>
                                        <p:cTn id="7" dur="1" fill="hold">
                                          <p:stCondLst>
                                            <p:cond delay="749"/>
                                          </p:stCondLst>
                                        </p:cTn>
                                        <p:tgtEl>
                                          <p:spTgt spid="5124"/>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2" presetClass="entr" presetSubtype="1" fill="hold" grpId="0" nodeType="clickEffect">
                                  <p:stCondLst>
                                    <p:cond delay="0"/>
                                  </p:stCondLst>
                                  <p:iterate type="lt">
                                    <p:tmPct val="10000"/>
                                  </p:iterate>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ppt_x"/>
                                          </p:val>
                                        </p:tav>
                                        <p:tav tm="100000">
                                          <p:val>
                                            <p:strVal val="#ppt_x"/>
                                          </p:val>
                                        </p:tav>
                                      </p:tavLst>
                                    </p:anim>
                                    <p:anim calcmode="lin" valueType="num">
                                      <p:cBhvr additive="base">
                                        <p:cTn id="13" dur="500" fill="hold"/>
                                        <p:tgtEl>
                                          <p:spTgt spid="10"/>
                                        </p:tgtEl>
                                        <p:attrNameLst>
                                          <p:attrName>ppt_y</p:attrName>
                                        </p:attrNameLst>
                                      </p:cBhvr>
                                      <p:tavLst>
                                        <p:tav tm="0">
                                          <p:val>
                                            <p:strVal val="0-#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1" fill="hold" grpId="0" nodeType="clickEffect">
                                  <p:stCondLst>
                                    <p:cond delay="0"/>
                                  </p:stCondLst>
                                  <p:iterate type="lt">
                                    <p:tmPct val="10000"/>
                                  </p:iterate>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ppt_x"/>
                                          </p:val>
                                        </p:tav>
                                        <p:tav tm="100000">
                                          <p:val>
                                            <p:strVal val="#ppt_x"/>
                                          </p:val>
                                        </p:tav>
                                      </p:tavLst>
                                    </p:anim>
                                    <p:anim calcmode="lin" valueType="num">
                                      <p:cBhvr additive="base">
                                        <p:cTn id="19" dur="500" fill="hold"/>
                                        <p:tgtEl>
                                          <p:spTgt spid="2"/>
                                        </p:tgtEl>
                                        <p:attrNameLst>
                                          <p:attrName>ppt_y</p:attrName>
                                        </p:attrNameLst>
                                      </p:cBhvr>
                                      <p:tavLst>
                                        <p:tav tm="0">
                                          <p:val>
                                            <p:strVal val="0-#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8" fill="hold" grpId="0" nodeType="clickEffect">
                                  <p:stCondLst>
                                    <p:cond delay="0"/>
                                  </p:stCondLst>
                                  <p:iterate type="lt">
                                    <p:tmPct val="10000"/>
                                  </p:iterate>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0-#ppt_w/2"/>
                                          </p:val>
                                        </p:tav>
                                        <p:tav tm="100000">
                                          <p:val>
                                            <p:strVal val="#ppt_x"/>
                                          </p:val>
                                        </p:tav>
                                      </p:tavLst>
                                    </p:anim>
                                    <p:anim calcmode="lin" valueType="num">
                                      <p:cBhvr additive="base">
                                        <p:cTn id="25"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P spid="1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i200.photobucket.com/albums/aa47/BurBujasBar/jaja.gif?t=1241978190"/>
          <p:cNvPicPr>
            <a:picLocks noChangeAspect="1" noChangeArrowheads="1" noCrop="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19732936">
            <a:off x="4299391" y="4700681"/>
            <a:ext cx="2381250" cy="86677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www.funiacs.com/poze/mare/0023_1205533994.gif"/>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653" b="100000" l="212" r="98729">
                        <a14:backgroundMark x1="34958" y1="39641" x2="34958" y2="39641"/>
                        <a14:backgroundMark x1="44068" y1="41436" x2="40890" y2="39967"/>
                        <a14:backgroundMark x1="59110" y1="46982" x2="63771" y2="46003"/>
                        <a14:backgroundMark x1="69915" y1="46493" x2="73517" y2="46493"/>
                      </a14:backgroundRemoval>
                    </a14:imgEffect>
                  </a14:imgLayer>
                </a14:imgProps>
              </a:ext>
              <a:ext uri="{28A0092B-C50C-407E-A947-70E740481C1C}">
                <a14:useLocalDpi xmlns:a14="http://schemas.microsoft.com/office/drawing/2010/main" val="0"/>
              </a:ext>
            </a:extLst>
          </a:blip>
          <a:srcRect/>
          <a:stretch>
            <a:fillRect/>
          </a:stretch>
        </p:blipFill>
        <p:spPr bwMode="auto">
          <a:xfrm>
            <a:off x="6935000" y="2133724"/>
            <a:ext cx="4204616" cy="4927132"/>
          </a:xfrm>
          <a:prstGeom prst="rect">
            <a:avLst/>
          </a:prstGeom>
          <a:noFill/>
          <a:extLst>
            <a:ext uri="{909E8E84-426E-40DD-AFC4-6F175D3DCCD1}">
              <a14:hiddenFill xmlns:a14="http://schemas.microsoft.com/office/drawing/2010/main">
                <a:solidFill>
                  <a:srgbClr val="FFFFFF"/>
                </a:solidFill>
              </a14:hiddenFill>
            </a:ext>
          </a:extLst>
        </p:spPr>
      </p:pic>
      <p:sp>
        <p:nvSpPr>
          <p:cNvPr id="4" name="Rectángulo 3"/>
          <p:cNvSpPr/>
          <p:nvPr/>
        </p:nvSpPr>
        <p:spPr>
          <a:xfrm>
            <a:off x="0" y="245724"/>
            <a:ext cx="4714152" cy="2862322"/>
          </a:xfrm>
          <a:prstGeom prst="rect">
            <a:avLst/>
          </a:prstGeom>
        </p:spPr>
        <p:txBody>
          <a:bodyPr wrap="square">
            <a:spAutoFit/>
          </a:bodyPr>
          <a:lstStyle/>
          <a:p>
            <a:r>
              <a:rPr lang="es-ES" b="1" dirty="0" smtClean="0">
                <a:solidFill>
                  <a:srgbClr val="C00000"/>
                </a:solidFill>
                <a:latin typeface="Monotype Corsiva" panose="03010101010201010101" pitchFamily="66" charset="0"/>
                <a:ea typeface="Times New Roman" panose="02020603050405020304" pitchFamily="18" charset="0"/>
                <a:cs typeface="Times New Roman" panose="02020603050405020304" pitchFamily="18" charset="0"/>
              </a:rPr>
              <a:t> </a:t>
            </a:r>
            <a:r>
              <a:rPr lang="es-ES" sz="2800" b="1" dirty="0">
                <a:solidFill>
                  <a:srgbClr val="C00000"/>
                </a:solidFill>
                <a:latin typeface="Monotype Corsiva" panose="03010101010201010101" pitchFamily="66" charset="0"/>
                <a:ea typeface="Times New Roman" panose="02020603050405020304" pitchFamily="18" charset="0"/>
                <a:cs typeface="Times New Roman" panose="02020603050405020304" pitchFamily="18" charset="0"/>
              </a:rPr>
              <a:t>¿Oye que pasó que ya no comes sándwich de pollo? ¿ya no te gusta? </a:t>
            </a:r>
            <a:endParaRPr lang="es-ES" sz="2800" b="1" dirty="0" smtClean="0">
              <a:solidFill>
                <a:srgbClr val="000000"/>
              </a:solidFill>
              <a:latin typeface="Monotype Corsiva" panose="03010101010201010101" pitchFamily="66" charset="0"/>
              <a:ea typeface="Times New Roman" panose="02020603050405020304" pitchFamily="18" charset="0"/>
              <a:cs typeface="Times New Roman" panose="02020603050405020304" pitchFamily="18" charset="0"/>
            </a:endParaRPr>
          </a:p>
          <a:p>
            <a:r>
              <a:rPr lang="es-ES" sz="3200" b="1" dirty="0" smtClean="0">
                <a:solidFill>
                  <a:srgbClr val="000000"/>
                </a:solidFill>
                <a:latin typeface="Monotype Corsiva" panose="03010101010201010101" pitchFamily="66" charset="0"/>
                <a:ea typeface="Times New Roman" panose="02020603050405020304" pitchFamily="18" charset="0"/>
                <a:cs typeface="Times New Roman" panose="02020603050405020304" pitchFamily="18" charset="0"/>
              </a:rPr>
              <a:t>¡Oh </a:t>
            </a:r>
            <a:r>
              <a:rPr lang="es-ES" sz="3200" b="1" dirty="0">
                <a:solidFill>
                  <a:srgbClr val="000000"/>
                </a:solidFill>
                <a:latin typeface="Monotype Corsiva" panose="03010101010201010101" pitchFamily="66" charset="0"/>
                <a:ea typeface="Times New Roman" panose="02020603050405020304" pitchFamily="18" charset="0"/>
                <a:cs typeface="Times New Roman" panose="02020603050405020304" pitchFamily="18" charset="0"/>
              </a:rPr>
              <a:t>sí, sí me gusta</a:t>
            </a:r>
            <a:r>
              <a:rPr lang="es-ES" sz="3200" b="1" dirty="0" smtClean="0">
                <a:solidFill>
                  <a:srgbClr val="000000"/>
                </a:solidFill>
                <a:latin typeface="Monotype Corsiva" panose="03010101010201010101" pitchFamily="66" charset="0"/>
                <a:ea typeface="Times New Roman" panose="02020603050405020304" pitchFamily="18" charset="0"/>
                <a:cs typeface="Times New Roman" panose="02020603050405020304" pitchFamily="18" charset="0"/>
              </a:rPr>
              <a:t>!, pero...</a:t>
            </a:r>
          </a:p>
          <a:p>
            <a:r>
              <a:rPr lang="es-ES" sz="3200" b="1" dirty="0" smtClean="0">
                <a:solidFill>
                  <a:srgbClr val="000000"/>
                </a:solidFill>
                <a:latin typeface="Monotype Corsiva" panose="03010101010201010101" pitchFamily="66" charset="0"/>
                <a:ea typeface="Times New Roman" panose="02020603050405020304" pitchFamily="18" charset="0"/>
                <a:cs typeface="Times New Roman" panose="02020603050405020304" pitchFamily="18" charset="0"/>
              </a:rPr>
              <a:t>pasó </a:t>
            </a:r>
            <a:r>
              <a:rPr lang="es-ES" sz="3200" b="1" dirty="0">
                <a:solidFill>
                  <a:srgbClr val="000000"/>
                </a:solidFill>
                <a:latin typeface="Monotype Corsiva" panose="03010101010201010101" pitchFamily="66" charset="0"/>
                <a:ea typeface="Times New Roman" panose="02020603050405020304" pitchFamily="18" charset="0"/>
                <a:cs typeface="Times New Roman" panose="02020603050405020304" pitchFamily="18" charset="0"/>
              </a:rPr>
              <a:t>que a mi también me salieron plumitas ahí abajo</a:t>
            </a:r>
            <a:r>
              <a:rPr lang="es-ES" sz="3200" b="1" dirty="0" smtClean="0">
                <a:solidFill>
                  <a:srgbClr val="000000"/>
                </a:solidFill>
                <a:latin typeface="Monotype Corsiva" panose="03010101010201010101" pitchFamily="66" charset="0"/>
                <a:ea typeface="Times New Roman" panose="02020603050405020304" pitchFamily="18" charset="0"/>
                <a:cs typeface="Times New Roman" panose="02020603050405020304" pitchFamily="18" charset="0"/>
              </a:rPr>
              <a:t>'</a:t>
            </a:r>
            <a:endParaRPr lang="es-ES" sz="3200" dirty="0"/>
          </a:p>
        </p:txBody>
      </p:sp>
      <p:sp>
        <p:nvSpPr>
          <p:cNvPr id="5" name="CuadroTexto 4"/>
          <p:cNvSpPr txBox="1"/>
          <p:nvPr/>
        </p:nvSpPr>
        <p:spPr>
          <a:xfrm>
            <a:off x="4757857" y="245724"/>
            <a:ext cx="7434143" cy="2062103"/>
          </a:xfrm>
          <a:prstGeom prst="rect">
            <a:avLst/>
          </a:prstGeom>
          <a:noFill/>
        </p:spPr>
        <p:txBody>
          <a:bodyPr wrap="square" rtlCol="0">
            <a:spAutoFit/>
          </a:bodyPr>
          <a:lstStyle/>
          <a:p>
            <a:r>
              <a:rPr lang="es-ES" sz="3200" b="1" dirty="0">
                <a:solidFill>
                  <a:srgbClr val="000000"/>
                </a:solidFill>
                <a:latin typeface="Monotype Corsiva" panose="03010101010201010101" pitchFamily="66" charset="0"/>
                <a:ea typeface="Times New Roman" panose="02020603050405020304" pitchFamily="18" charset="0"/>
                <a:cs typeface="Times New Roman" panose="02020603050405020304" pitchFamily="18" charset="0"/>
              </a:rPr>
              <a:t>mira.... se bajó el pantalón y le enseñó a la niña</a:t>
            </a:r>
            <a:r>
              <a:rPr lang="es-ES" sz="3200" b="1" dirty="0" smtClean="0">
                <a:solidFill>
                  <a:srgbClr val="000000"/>
                </a:solidFill>
                <a:latin typeface="Monotype Corsiva" panose="03010101010201010101" pitchFamily="66" charset="0"/>
                <a:ea typeface="Times New Roman" panose="02020603050405020304" pitchFamily="18" charset="0"/>
                <a:cs typeface="Times New Roman" panose="02020603050405020304" pitchFamily="18" charset="0"/>
              </a:rPr>
              <a:t>.</a:t>
            </a:r>
          </a:p>
          <a:p>
            <a:r>
              <a:rPr lang="es-ES" sz="3200" b="1" dirty="0" smtClean="0">
                <a:solidFill>
                  <a:srgbClr val="000000"/>
                </a:solidFill>
                <a:latin typeface="Monotype Corsiva" panose="03010101010201010101" pitchFamily="66" charset="0"/>
                <a:ea typeface="Times New Roman" panose="02020603050405020304" pitchFamily="18" charset="0"/>
                <a:cs typeface="Times New Roman" panose="02020603050405020304" pitchFamily="18" charset="0"/>
              </a:rPr>
              <a:t> </a:t>
            </a:r>
            <a:r>
              <a:rPr lang="es-ES" sz="3200" b="1" dirty="0">
                <a:solidFill>
                  <a:srgbClr val="000000"/>
                </a:solidFill>
                <a:latin typeface="Monotype Corsiva" panose="03010101010201010101" pitchFamily="66" charset="0"/>
                <a:ea typeface="Times New Roman" panose="02020603050405020304" pitchFamily="18" charset="0"/>
                <a:cs typeface="Times New Roman" panose="02020603050405020304" pitchFamily="18" charset="0"/>
              </a:rPr>
              <a:t>La niña puso  cara de susto y angustiada le dijo: </a:t>
            </a:r>
            <a:r>
              <a:rPr lang="es-ES" sz="3200" b="1" dirty="0" err="1">
                <a:solidFill>
                  <a:srgbClr val="000000"/>
                </a:solidFill>
                <a:latin typeface="Monotype Corsiva" panose="03010101010201010101" pitchFamily="66" charset="0"/>
                <a:ea typeface="Times New Roman" panose="02020603050405020304" pitchFamily="18" charset="0"/>
                <a:cs typeface="Times New Roman" panose="02020603050405020304" pitchFamily="18" charset="0"/>
              </a:rPr>
              <a:t>Huyy</a:t>
            </a:r>
            <a:r>
              <a:rPr lang="es-ES" sz="3200" b="1" dirty="0">
                <a:solidFill>
                  <a:srgbClr val="000000"/>
                </a:solidFill>
                <a:latin typeface="Monotype Corsiva" panose="03010101010201010101" pitchFamily="66" charset="0"/>
                <a:ea typeface="Times New Roman" panose="02020603050405020304" pitchFamily="18" charset="0"/>
                <a:cs typeface="Times New Roman" panose="02020603050405020304" pitchFamily="18" charset="0"/>
              </a:rPr>
              <a:t>!! pero tu si estás peor, a ti además de las plumitas ya te salió el pescuezo y las mollejas</a:t>
            </a:r>
            <a:r>
              <a:rPr lang="es-ES" sz="3200" b="1" dirty="0" smtClean="0">
                <a:solidFill>
                  <a:srgbClr val="000000"/>
                </a:solidFill>
                <a:latin typeface="Monotype Corsiva" panose="03010101010201010101" pitchFamily="66" charset="0"/>
                <a:ea typeface="Times New Roman" panose="02020603050405020304" pitchFamily="18" charset="0"/>
                <a:cs typeface="Times New Roman" panose="02020603050405020304" pitchFamily="18" charset="0"/>
              </a:rPr>
              <a:t>!!!!</a:t>
            </a:r>
            <a:endParaRPr lang="es-ES" sz="3200" dirty="0">
              <a:latin typeface="Monotype Corsiva" panose="03010101010201010101" pitchFamily="66" charset="0"/>
              <a:ea typeface="Calibri" panose="020F0502020204030204" pitchFamily="34" charset="0"/>
              <a:cs typeface="Times New Roman" panose="02020603050405020304" pitchFamily="18" charset="0"/>
            </a:endParaRPr>
          </a:p>
        </p:txBody>
      </p:sp>
      <p:pic>
        <p:nvPicPr>
          <p:cNvPr id="14" name="Picture 2" descr="http://st.depositphotos.com/1967477/4959/v/950/depositphotos_49598615-Cartoon-boy-eating-pizza.jpg"/>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0" b="98240" l="9958" r="89902">
                        <a14:foregroundMark x1="57363" y1="21896" x2="57363" y2="21896"/>
                        <a14:foregroundMark x1="40112" y1="21896" x2="40112" y2="21896"/>
                        <a14:foregroundMark x1="53717" y1="35288" x2="53717" y2="35288"/>
                        <a14:foregroundMark x1="42777" y1="34604" x2="42777" y2="34604"/>
                      </a14:backgroundRemoval>
                    </a14:imgEffect>
                  </a14:imgLayer>
                </a14:imgProps>
              </a:ext>
              <a:ext uri="{28A0092B-C50C-407E-A947-70E740481C1C}">
                <a14:useLocalDpi xmlns:a14="http://schemas.microsoft.com/office/drawing/2010/main" val="0"/>
              </a:ext>
            </a:extLst>
          </a:blip>
          <a:srcRect/>
          <a:stretch>
            <a:fillRect/>
          </a:stretch>
        </p:blipFill>
        <p:spPr bwMode="auto">
          <a:xfrm>
            <a:off x="2108186" y="3262104"/>
            <a:ext cx="2034793" cy="3407637"/>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2" descr="mujer comiendo sandwich : Ilustración de un chico y una chica sobre un fondo blanco Vectores"/>
          <p:cNvPicPr>
            <a:picLocks noChangeAspect="1" noChangeArrowheads="1"/>
          </p:cNvPicPr>
          <p:nvPr/>
        </p:nvPicPr>
        <p:blipFill rotWithShape="1">
          <a:blip r:embed="rId7">
            <a:extLst>
              <a:ext uri="{BEBA8EAE-BF5A-486C-A8C5-ECC9F3942E4B}">
                <a14:imgProps xmlns:a14="http://schemas.microsoft.com/office/drawing/2010/main">
                  <a14:imgLayer r:embed="rId8">
                    <a14:imgEffect>
                      <a14:backgroundRemoval t="0" b="99405" l="0" r="99387">
                        <a14:foregroundMark x1="89571" y1="44048" x2="90184" y2="55357"/>
                        <a14:foregroundMark x1="90184" y1="56548" x2="93252" y2="60714"/>
                        <a14:foregroundMark x1="69939" y1="42857" x2="60123" y2="39881"/>
                        <a14:foregroundMark x1="55215" y1="37500" x2="53988" y2="39286"/>
                        <a14:foregroundMark x1="49080" y1="46429" x2="47239" y2="41667"/>
                        <a14:foregroundMark x1="41718" y1="44048" x2="31288" y2="45833"/>
                        <a14:foregroundMark x1="11043" y1="47619" x2="12270" y2="57143"/>
                        <a14:foregroundMark x1="22086" y1="27381" x2="20859" y2="20833"/>
                        <a14:foregroundMark x1="10429" y1="69643" x2="6135" y2="86905"/>
                        <a14:foregroundMark x1="20245" y1="65476" x2="17791" y2="82738"/>
                        <a14:foregroundMark x1="23926" y1="87500" x2="19018" y2="86310"/>
                        <a14:foregroundMark x1="14110" y1="93452" x2="10429" y2="91071"/>
                        <a14:foregroundMark x1="25767" y1="85119" x2="26994" y2="84524"/>
                        <a14:foregroundMark x1="81595" y1="79167" x2="79755" y2="88095"/>
                      </a14:backgroundRemoval>
                    </a14:imgEffect>
                  </a14:imgLayer>
                </a14:imgProps>
              </a:ext>
              <a:ext uri="{28A0092B-C50C-407E-A947-70E740481C1C}">
                <a14:useLocalDpi xmlns:a14="http://schemas.microsoft.com/office/drawing/2010/main" val="0"/>
              </a:ext>
            </a:extLst>
          </a:blip>
          <a:srcRect l="52277"/>
          <a:stretch/>
        </p:blipFill>
        <p:spPr bwMode="auto">
          <a:xfrm flipH="1">
            <a:off x="269342" y="3122855"/>
            <a:ext cx="2288955" cy="3938001"/>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http://4.bp.blogspot.com/-3gwJ0G-rtjI/Uc_39owhGFI/AAAAAAAAAp4/VdOUSqaDAFQ/s390/quebuenojaja.gif"/>
          <p:cNvPicPr>
            <a:picLocks noChangeAspect="1" noChangeArrowheads="1" noCrop="1"/>
          </p:cNvPicPr>
          <p:nvPr/>
        </p:nvPicPr>
        <p:blipFill>
          <a:blip r:embed="rId9">
            <a:extLst>
              <a:ext uri="{BEBA8EAE-BF5A-486C-A8C5-ECC9F3942E4B}">
                <a14:imgProps xmlns:a14="http://schemas.microsoft.com/office/drawing/2010/main">
                  <a14:imgLayer r:embed="rId10">
                    <a14:imgEffect>
                      <a14:colorTemperature colorTemp="11200"/>
                    </a14:imgEffect>
                  </a14:imgLayer>
                </a14:imgProps>
              </a:ex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41285717"/>
      </p:ext>
    </p:extLst>
  </p:cSld>
  <p:clrMapOvr>
    <a:masterClrMapping/>
  </p:clrMapOvr>
  <mc:AlternateContent xmlns:mc="http://schemas.openxmlformats.org/markup-compatibility/2006">
    <mc:Choice xmlns:p14="http://schemas.microsoft.com/office/powerpoint/2010/main" Requires="p14">
      <p:transition spd="slow" p14:dur="3750" advTm="20000">
        <p14:ripple/>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xit" presetSubtype="0" fill="hold" nodeType="clickEffect">
                                  <p:stCondLst>
                                    <p:cond delay="0"/>
                                  </p:stCondLst>
                                  <p:childTnLst>
                                    <p:animEffect transition="out" filter="fade">
                                      <p:cBhvr>
                                        <p:cTn id="6" dur="750"/>
                                        <p:tgtEl>
                                          <p:spTgt spid="4098"/>
                                        </p:tgtEl>
                                      </p:cBhvr>
                                    </p:animEffect>
                                    <p:anim calcmode="lin" valueType="num">
                                      <p:cBhvr>
                                        <p:cTn id="7" dur="750"/>
                                        <p:tgtEl>
                                          <p:spTgt spid="4098"/>
                                        </p:tgtEl>
                                        <p:attrNameLst>
                                          <p:attrName>ppt_x</p:attrName>
                                        </p:attrNameLst>
                                      </p:cBhvr>
                                      <p:tavLst>
                                        <p:tav tm="0">
                                          <p:val>
                                            <p:strVal val="ppt_x"/>
                                          </p:val>
                                        </p:tav>
                                        <p:tav tm="100000">
                                          <p:val>
                                            <p:strVal val="ppt_x"/>
                                          </p:val>
                                        </p:tav>
                                      </p:tavLst>
                                    </p:anim>
                                    <p:anim calcmode="lin" valueType="num">
                                      <p:cBhvr>
                                        <p:cTn id="8" dur="750"/>
                                        <p:tgtEl>
                                          <p:spTgt spid="4098"/>
                                        </p:tgtEl>
                                        <p:attrNameLst>
                                          <p:attrName>ppt_y</p:attrName>
                                        </p:attrNameLst>
                                      </p:cBhvr>
                                      <p:tavLst>
                                        <p:tav tm="0">
                                          <p:val>
                                            <p:strVal val="ppt_y"/>
                                          </p:val>
                                        </p:tav>
                                        <p:tav tm="100000">
                                          <p:val>
                                            <p:strVal val="ppt_y-.1"/>
                                          </p:val>
                                        </p:tav>
                                      </p:tavLst>
                                    </p:anim>
                                    <p:set>
                                      <p:cBhvr>
                                        <p:cTn id="9" dur="1" fill="hold">
                                          <p:stCondLst>
                                            <p:cond delay="749"/>
                                          </p:stCondLst>
                                        </p:cTn>
                                        <p:tgtEl>
                                          <p:spTgt spid="4098"/>
                                        </p:tgtEl>
                                        <p:attrNameLst>
                                          <p:attrName>style.visibility</p:attrName>
                                        </p:attrNameLst>
                                      </p:cBhvr>
                                      <p:to>
                                        <p:strVal val="hidden"/>
                                      </p:to>
                                    </p:set>
                                  </p:childTnLst>
                                </p:cTn>
                              </p:par>
                            </p:childTnLst>
                          </p:cTn>
                        </p:par>
                      </p:childTnLst>
                    </p:cTn>
                  </p:par>
                  <p:par>
                    <p:cTn id="10" fill="hold">
                      <p:stCondLst>
                        <p:cond delay="indefinite"/>
                      </p:stCondLst>
                      <p:childTnLst>
                        <p:par>
                          <p:cTn id="11" fill="hold">
                            <p:stCondLst>
                              <p:cond delay="0"/>
                            </p:stCondLst>
                            <p:childTnLst>
                              <p:par>
                                <p:cTn id="12" presetID="2" presetClass="entr" presetSubtype="1" fill="hold" grpId="0" nodeType="clickEffect">
                                  <p:stCondLst>
                                    <p:cond delay="0"/>
                                  </p:stCondLst>
                                  <p:iterate type="lt">
                                    <p:tmPct val="10000"/>
                                  </p:iterate>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 fill="hold"/>
                                        <p:tgtEl>
                                          <p:spTgt spid="4"/>
                                        </p:tgtEl>
                                        <p:attrNameLst>
                                          <p:attrName>ppt_x</p:attrName>
                                        </p:attrNameLst>
                                      </p:cBhvr>
                                      <p:tavLst>
                                        <p:tav tm="0">
                                          <p:val>
                                            <p:strVal val="#ppt_x"/>
                                          </p:val>
                                        </p:tav>
                                        <p:tav tm="100000">
                                          <p:val>
                                            <p:strVal val="#ppt_x"/>
                                          </p:val>
                                        </p:tav>
                                      </p:tavLst>
                                    </p:anim>
                                    <p:anim calcmode="lin" valueType="num">
                                      <p:cBhvr additive="base">
                                        <p:cTn id="15" dur="500" fill="hold"/>
                                        <p:tgtEl>
                                          <p:spTgt spid="4"/>
                                        </p:tgtEl>
                                        <p:attrNameLst>
                                          <p:attrName>ppt_y</p:attrName>
                                        </p:attrNameLst>
                                      </p:cBhvr>
                                      <p:tavLst>
                                        <p:tav tm="0">
                                          <p:val>
                                            <p:strVal val="0-#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1" fill="hold" grpId="0" nodeType="clickEffect">
                                  <p:stCondLst>
                                    <p:cond delay="0"/>
                                  </p:stCondLst>
                                  <p:iterate type="lt">
                                    <p:tmPct val="10000"/>
                                  </p:iterate>
                                  <p:childTnLst>
                                    <p:set>
                                      <p:cBhvr>
                                        <p:cTn id="19" dur="1" fill="hold">
                                          <p:stCondLst>
                                            <p:cond delay="0"/>
                                          </p:stCondLst>
                                        </p:cTn>
                                        <p:tgtEl>
                                          <p:spTgt spid="5"/>
                                        </p:tgtEl>
                                        <p:attrNameLst>
                                          <p:attrName>style.visibility</p:attrName>
                                        </p:attrNameLst>
                                      </p:cBhvr>
                                      <p:to>
                                        <p:strVal val="visible"/>
                                      </p:to>
                                    </p:set>
                                    <p:anim calcmode="lin" valueType="num">
                                      <p:cBhvr additive="base">
                                        <p:cTn id="20" dur="500" fill="hold"/>
                                        <p:tgtEl>
                                          <p:spTgt spid="5"/>
                                        </p:tgtEl>
                                        <p:attrNameLst>
                                          <p:attrName>ppt_x</p:attrName>
                                        </p:attrNameLst>
                                      </p:cBhvr>
                                      <p:tavLst>
                                        <p:tav tm="0">
                                          <p:val>
                                            <p:strVal val="#ppt_x"/>
                                          </p:val>
                                        </p:tav>
                                        <p:tav tm="100000">
                                          <p:val>
                                            <p:strVal val="#ppt_x"/>
                                          </p:val>
                                        </p:tav>
                                      </p:tavLst>
                                    </p:anim>
                                    <p:anim calcmode="lin" valueType="num">
                                      <p:cBhvr additive="base">
                                        <p:cTn id="21" dur="500" fill="hold"/>
                                        <p:tgtEl>
                                          <p:spTgt spid="5"/>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Llamada de nube 2"/>
          <p:cNvSpPr/>
          <p:nvPr/>
        </p:nvSpPr>
        <p:spPr>
          <a:xfrm>
            <a:off x="649152" y="936445"/>
            <a:ext cx="9278471" cy="2258828"/>
          </a:xfrm>
          <a:prstGeom prst="cloudCallout">
            <a:avLst>
              <a:gd name="adj1" fmla="val 37938"/>
              <a:gd name="adj2" fmla="val 68450"/>
            </a:avLst>
          </a:prstGeom>
          <a:solidFill>
            <a:srgbClr val="F539E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s-ES" dirty="0"/>
          </a:p>
        </p:txBody>
      </p:sp>
      <p:pic>
        <p:nvPicPr>
          <p:cNvPr id="1030" name="Picture 6" descr="http://www.chistes21.com/img/chistes/15031_los-miserables.jpg"/>
          <p:cNvPicPr>
            <a:picLocks noChangeAspect="1" noChangeArrowheads="1"/>
          </p:cNvPicPr>
          <p:nvPr/>
        </p:nvPicPr>
        <p:blipFill rotWithShape="1">
          <a:blip r:embed="rId2">
            <a:extLst>
              <a:ext uri="{28A0092B-C50C-407E-A947-70E740481C1C}">
                <a14:useLocalDpi xmlns:a14="http://schemas.microsoft.com/office/drawing/2010/main" val="0"/>
              </a:ext>
            </a:extLst>
          </a:blip>
          <a:srcRect l="6633" t="33055" r="21964"/>
          <a:stretch/>
        </p:blipFill>
        <p:spPr bwMode="auto">
          <a:xfrm>
            <a:off x="7267318" y="2316097"/>
            <a:ext cx="5056658" cy="4541903"/>
          </a:xfrm>
          <a:prstGeom prst="rect">
            <a:avLst/>
          </a:prstGeom>
          <a:noFill/>
          <a:extLst>
            <a:ext uri="{909E8E84-426E-40DD-AFC4-6F175D3DCCD1}">
              <a14:hiddenFill xmlns:a14="http://schemas.microsoft.com/office/drawing/2010/main">
                <a:solidFill>
                  <a:srgbClr val="FFFFFF"/>
                </a:solidFill>
              </a14:hiddenFill>
            </a:ext>
          </a:extLst>
        </p:spPr>
      </p:pic>
      <p:sp>
        <p:nvSpPr>
          <p:cNvPr id="5" name="CuadroTexto 4"/>
          <p:cNvSpPr txBox="1"/>
          <p:nvPr/>
        </p:nvSpPr>
        <p:spPr>
          <a:xfrm>
            <a:off x="1895085" y="1088577"/>
            <a:ext cx="8361596" cy="2308324"/>
          </a:xfrm>
          <a:prstGeom prst="rect">
            <a:avLst/>
          </a:prstGeom>
          <a:noFill/>
        </p:spPr>
        <p:txBody>
          <a:bodyPr wrap="square" rtlCol="0">
            <a:spAutoFit/>
          </a:bodyPr>
          <a:lstStyle/>
          <a:p>
            <a:r>
              <a:rPr lang="es-ES" sz="2400" b="1" dirty="0">
                <a:solidFill>
                  <a:srgbClr val="0000FF"/>
                </a:solidFill>
                <a:latin typeface="Monotype Corsiva" panose="03010101010201010101" pitchFamily="66" charset="0"/>
              </a:rPr>
              <a:t>Al llegar, la madama los mira bien, llama a la mucama y le </a:t>
            </a:r>
            <a:r>
              <a:rPr lang="es-ES" sz="2400" b="1" dirty="0" smtClean="0">
                <a:solidFill>
                  <a:srgbClr val="0000FF"/>
                </a:solidFill>
                <a:latin typeface="Monotype Corsiva" panose="03010101010201010101" pitchFamily="66" charset="0"/>
              </a:rPr>
              <a:t>dice: </a:t>
            </a:r>
          </a:p>
          <a:p>
            <a:r>
              <a:rPr lang="es-ES" sz="2400" b="1" dirty="0" smtClean="0">
                <a:solidFill>
                  <a:srgbClr val="0000FF"/>
                </a:solidFill>
                <a:latin typeface="Monotype Corsiva" panose="03010101010201010101" pitchFamily="66" charset="0"/>
              </a:rPr>
              <a:t>Anda </a:t>
            </a:r>
            <a:r>
              <a:rPr lang="es-ES" sz="2400" b="1" dirty="0">
                <a:solidFill>
                  <a:srgbClr val="0000FF"/>
                </a:solidFill>
                <a:latin typeface="Monotype Corsiva" panose="03010101010201010101" pitchFamily="66" charset="0"/>
              </a:rPr>
              <a:t>a las habitaciones 1 y 2 y coloca una muñeca inflable en </a:t>
            </a:r>
            <a:r>
              <a:rPr lang="es-ES" sz="2400" b="1" dirty="0" smtClean="0">
                <a:solidFill>
                  <a:srgbClr val="0000FF"/>
                </a:solidFill>
                <a:latin typeface="Monotype Corsiva" panose="03010101010201010101" pitchFamily="66" charset="0"/>
              </a:rPr>
              <a:t>cada cama……Estos dos viejitos están tan borrachos que no van a notar la diferencia…</a:t>
            </a:r>
            <a:r>
              <a:rPr lang="es-ES" sz="2400" b="1" dirty="0">
                <a:solidFill>
                  <a:srgbClr val="0000FF"/>
                </a:solidFill>
                <a:latin typeface="Monotype Corsiva" panose="03010101010201010101" pitchFamily="66" charset="0"/>
              </a:rPr>
              <a:t>No voy a gastar a mis muchachas con </a:t>
            </a:r>
            <a:r>
              <a:rPr lang="es-ES" sz="2400" b="1" dirty="0" smtClean="0">
                <a:solidFill>
                  <a:srgbClr val="0000FF"/>
                </a:solidFill>
                <a:latin typeface="Monotype Corsiva" panose="03010101010201010101" pitchFamily="66" charset="0"/>
              </a:rPr>
              <a:t>eso</a:t>
            </a:r>
          </a:p>
          <a:p>
            <a:r>
              <a:rPr lang="es-ES" sz="2400" b="1" dirty="0">
                <a:solidFill>
                  <a:srgbClr val="0000FF"/>
                </a:solidFill>
                <a:latin typeface="Monotype Corsiva" panose="03010101010201010101" pitchFamily="66" charset="0"/>
              </a:rPr>
              <a:t> </a:t>
            </a:r>
            <a:r>
              <a:rPr lang="es-ES" sz="2400" b="1" dirty="0" smtClean="0">
                <a:solidFill>
                  <a:srgbClr val="0000FF"/>
                </a:solidFill>
                <a:latin typeface="Monotype Corsiva" panose="03010101010201010101" pitchFamily="66" charset="0"/>
              </a:rPr>
              <a:t>      dos </a:t>
            </a:r>
            <a:r>
              <a:rPr lang="es-ES" sz="2400" b="1" dirty="0">
                <a:solidFill>
                  <a:srgbClr val="0000FF"/>
                </a:solidFill>
                <a:latin typeface="Monotype Corsiva" panose="03010101010201010101" pitchFamily="66" charset="0"/>
              </a:rPr>
              <a:t>viejos pedorros.</a:t>
            </a:r>
          </a:p>
          <a:p>
            <a:endParaRPr lang="es-ES" sz="2400" dirty="0">
              <a:latin typeface="Monotype Corsiva" panose="03010101010201010101" pitchFamily="66" charset="0"/>
            </a:endParaRPr>
          </a:p>
        </p:txBody>
      </p:sp>
      <p:sp>
        <p:nvSpPr>
          <p:cNvPr id="6" name="Llamada de nube 5"/>
          <p:cNvSpPr/>
          <p:nvPr/>
        </p:nvSpPr>
        <p:spPr>
          <a:xfrm>
            <a:off x="824553" y="4454922"/>
            <a:ext cx="6763871" cy="1982510"/>
          </a:xfrm>
          <a:prstGeom prst="cloudCallout">
            <a:avLst>
              <a:gd name="adj1" fmla="val 42766"/>
              <a:gd name="adj2" fmla="val -19449"/>
            </a:avLst>
          </a:prstGeom>
          <a:solidFill>
            <a:srgbClr val="F539E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s-ES" sz="2800" b="1" dirty="0">
              <a:solidFill>
                <a:srgbClr val="0000FF"/>
              </a:solidFill>
              <a:latin typeface="Monotype Corsiva" panose="03010101010201010101" pitchFamily="66" charset="0"/>
            </a:endParaRPr>
          </a:p>
        </p:txBody>
      </p:sp>
      <p:pic>
        <p:nvPicPr>
          <p:cNvPr id="1037" name="Picture 13" descr="http://i.imgur.com/H98WkLz.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320094" y="3014391"/>
            <a:ext cx="1905000" cy="1571626"/>
          </a:xfrm>
          <a:prstGeom prst="rect">
            <a:avLst/>
          </a:prstGeom>
          <a:noFill/>
          <a:extLst>
            <a:ext uri="{909E8E84-426E-40DD-AFC4-6F175D3DCCD1}">
              <a14:hiddenFill xmlns:a14="http://schemas.microsoft.com/office/drawing/2010/main">
                <a:solidFill>
                  <a:srgbClr val="FFFFFF"/>
                </a:solidFill>
              </a14:hiddenFill>
            </a:ext>
          </a:extLst>
        </p:spPr>
      </p:pic>
      <p:sp>
        <p:nvSpPr>
          <p:cNvPr id="2" name="CuadroTexto 1"/>
          <p:cNvSpPr txBox="1"/>
          <p:nvPr/>
        </p:nvSpPr>
        <p:spPr>
          <a:xfrm>
            <a:off x="649152" y="182026"/>
            <a:ext cx="5405717" cy="584775"/>
          </a:xfrm>
          <a:prstGeom prst="rect">
            <a:avLst/>
          </a:prstGeom>
          <a:noFill/>
        </p:spPr>
        <p:txBody>
          <a:bodyPr wrap="square" rtlCol="0">
            <a:spAutoFit/>
          </a:bodyPr>
          <a:lstStyle/>
          <a:p>
            <a:r>
              <a:rPr lang="es-ES" sz="3200" b="1" dirty="0" smtClean="0">
                <a:solidFill>
                  <a:srgbClr val="FF0000"/>
                </a:solidFill>
                <a:effectLst>
                  <a:glow rad="228600">
                    <a:schemeClr val="accent4">
                      <a:satMod val="175000"/>
                      <a:alpha val="40000"/>
                    </a:schemeClr>
                  </a:glow>
                </a:effectLst>
                <a:latin typeface="Monotype Corsiva" panose="03010101010201010101" pitchFamily="66" charset="0"/>
              </a:rPr>
              <a:t>Dos borrachitos entran a un burdel</a:t>
            </a:r>
            <a:endParaRPr lang="es-ES" sz="3200" b="1" dirty="0">
              <a:solidFill>
                <a:srgbClr val="FF0000"/>
              </a:solidFill>
              <a:effectLst>
                <a:glow rad="228600">
                  <a:schemeClr val="accent4">
                    <a:satMod val="175000"/>
                    <a:alpha val="40000"/>
                  </a:schemeClr>
                </a:glow>
              </a:effectLst>
              <a:latin typeface="Monotype Corsiva" panose="03010101010201010101" pitchFamily="66" charset="0"/>
            </a:endParaRPr>
          </a:p>
        </p:txBody>
      </p:sp>
      <p:sp>
        <p:nvSpPr>
          <p:cNvPr id="4" name="CuadroTexto 3"/>
          <p:cNvSpPr txBox="1"/>
          <p:nvPr/>
        </p:nvSpPr>
        <p:spPr>
          <a:xfrm>
            <a:off x="1772012" y="4750365"/>
            <a:ext cx="5363330" cy="1384995"/>
          </a:xfrm>
          <a:prstGeom prst="rect">
            <a:avLst/>
          </a:prstGeom>
          <a:noFill/>
        </p:spPr>
        <p:txBody>
          <a:bodyPr wrap="square" rtlCol="0">
            <a:spAutoFit/>
          </a:bodyPr>
          <a:lstStyle/>
          <a:p>
            <a:pPr lvl="0"/>
            <a:r>
              <a:rPr lang="es-ES" sz="2800" b="1" dirty="0">
                <a:solidFill>
                  <a:srgbClr val="0000FF"/>
                </a:solidFill>
                <a:latin typeface="Monotype Corsiva" panose="03010101010201010101" pitchFamily="66" charset="0"/>
              </a:rPr>
              <a:t>La mucama cumple las órdenes y los dos viejitos van a sus respectivas habitaciones y </a:t>
            </a:r>
            <a:r>
              <a:rPr lang="es-ES" sz="2800" b="1" dirty="0" smtClean="0">
                <a:solidFill>
                  <a:srgbClr val="0000FF"/>
                </a:solidFill>
                <a:latin typeface="Monotype Corsiva" panose="03010101010201010101" pitchFamily="66" charset="0"/>
              </a:rPr>
              <a:t>“</a:t>
            </a:r>
            <a:r>
              <a:rPr lang="es-ES" sz="2800" b="1" dirty="0">
                <a:solidFill>
                  <a:srgbClr val="0000FF"/>
                </a:solidFill>
                <a:latin typeface="Monotype Corsiva" panose="03010101010201010101" pitchFamily="66" charset="0"/>
              </a:rPr>
              <a:t>hacen la tarea”.</a:t>
            </a:r>
          </a:p>
        </p:txBody>
      </p:sp>
      <p:pic>
        <p:nvPicPr>
          <p:cNvPr id="3076" name="Picture 4" descr="http://i488.photobucket.com/albums/rr248/nadienosseparara/8.gif?t=1228940820"/>
          <p:cNvPicPr>
            <a:picLocks noChangeAspect="1" noChangeArrowheads="1" noCrop="1"/>
          </p:cNvPicPr>
          <p:nvPr/>
        </p:nvPicPr>
        <p:blipFill>
          <a:blip r:embed="rId4">
            <a:extLst>
              <a:ext uri="{BEBA8EAE-BF5A-486C-A8C5-ECC9F3942E4B}">
                <a14:imgProps xmlns:a14="http://schemas.microsoft.com/office/drawing/2010/main">
                  <a14:imgLayer r:embed="rId5">
                    <a14:imgEffect>
                      <a14:colorTemperature colorTemp="11200"/>
                    </a14:imgEffect>
                  </a14:imgLayer>
                </a14:imgProps>
              </a:ext>
              <a:ext uri="{28A0092B-C50C-407E-A947-70E740481C1C}">
                <a14:useLocalDpi xmlns:a14="http://schemas.microsoft.com/office/drawing/2010/main" val="0"/>
              </a:ext>
            </a:extLst>
          </a:blip>
          <a:srcRect/>
          <a:stretch>
            <a:fillRect/>
          </a:stretch>
        </p:blipFill>
        <p:spPr bwMode="auto">
          <a:xfrm>
            <a:off x="0" y="-24617"/>
            <a:ext cx="12192000" cy="68826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8411624"/>
      </p:ext>
    </p:extLst>
  </p:cSld>
  <p:clrMapOvr>
    <a:masterClrMapping/>
  </p:clrMapOvr>
  <mc:AlternateContent xmlns:mc="http://schemas.openxmlformats.org/markup-compatibility/2006">
    <mc:Choice xmlns:p14="http://schemas.microsoft.com/office/powerpoint/2010/main" Requires="p14">
      <p:transition spd="slow" p14:dur="3750" advTm="30000">
        <p14:ripple/>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xit" presetSubtype="0" fill="hold" nodeType="clickEffect">
                                  <p:stCondLst>
                                    <p:cond delay="0"/>
                                  </p:stCondLst>
                                  <p:childTnLst>
                                    <p:anim calcmode="lin" valueType="num">
                                      <p:cBhvr>
                                        <p:cTn id="6" dur="1000"/>
                                        <p:tgtEl>
                                          <p:spTgt spid="3076"/>
                                        </p:tgtEl>
                                        <p:attrNameLst>
                                          <p:attrName>ppt_w</p:attrName>
                                        </p:attrNameLst>
                                      </p:cBhvr>
                                      <p:tavLst>
                                        <p:tav tm="0">
                                          <p:val>
                                            <p:strVal val="ppt_w"/>
                                          </p:val>
                                        </p:tav>
                                        <p:tav tm="100000">
                                          <p:val>
                                            <p:fltVal val="0"/>
                                          </p:val>
                                        </p:tav>
                                      </p:tavLst>
                                    </p:anim>
                                    <p:anim calcmode="lin" valueType="num">
                                      <p:cBhvr>
                                        <p:cTn id="7" dur="1000"/>
                                        <p:tgtEl>
                                          <p:spTgt spid="3076"/>
                                        </p:tgtEl>
                                        <p:attrNameLst>
                                          <p:attrName>ppt_h</p:attrName>
                                        </p:attrNameLst>
                                      </p:cBhvr>
                                      <p:tavLst>
                                        <p:tav tm="0">
                                          <p:val>
                                            <p:strVal val="ppt_h"/>
                                          </p:val>
                                        </p:tav>
                                        <p:tav tm="100000">
                                          <p:val>
                                            <p:fltVal val="0"/>
                                          </p:val>
                                        </p:tav>
                                      </p:tavLst>
                                    </p:anim>
                                    <p:anim calcmode="lin" valueType="num">
                                      <p:cBhvr>
                                        <p:cTn id="8" dur="1000"/>
                                        <p:tgtEl>
                                          <p:spTgt spid="3076"/>
                                        </p:tgtEl>
                                        <p:attrNameLst>
                                          <p:attrName>style.rotation</p:attrName>
                                        </p:attrNameLst>
                                      </p:cBhvr>
                                      <p:tavLst>
                                        <p:tav tm="0">
                                          <p:val>
                                            <p:fltVal val="0"/>
                                          </p:val>
                                        </p:tav>
                                        <p:tav tm="100000">
                                          <p:val>
                                            <p:fltVal val="90"/>
                                          </p:val>
                                        </p:tav>
                                      </p:tavLst>
                                    </p:anim>
                                    <p:animEffect transition="out" filter="fade">
                                      <p:cBhvr>
                                        <p:cTn id="9" dur="1000"/>
                                        <p:tgtEl>
                                          <p:spTgt spid="3076"/>
                                        </p:tgtEl>
                                      </p:cBhvr>
                                    </p:animEffect>
                                    <p:set>
                                      <p:cBhvr>
                                        <p:cTn id="10" dur="1" fill="hold">
                                          <p:stCondLst>
                                            <p:cond delay="999"/>
                                          </p:stCondLst>
                                        </p:cTn>
                                        <p:tgtEl>
                                          <p:spTgt spid="3076"/>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2" presetClass="entr" presetSubtype="1" fill="hold" grpId="0" nodeType="click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ppt_x"/>
                                          </p:val>
                                        </p:tav>
                                        <p:tav tm="100000">
                                          <p:val>
                                            <p:strVal val="#ppt_x"/>
                                          </p:val>
                                        </p:tav>
                                      </p:tavLst>
                                    </p:anim>
                                    <p:anim calcmode="lin" valueType="num">
                                      <p:cBhvr additive="base">
                                        <p:cTn id="16" dur="500" fill="hold"/>
                                        <p:tgtEl>
                                          <p:spTgt spid="5"/>
                                        </p:tgtEl>
                                        <p:attrNameLst>
                                          <p:attrName>ppt_y</p:attrName>
                                        </p:attrNameLst>
                                      </p:cBhvr>
                                      <p:tavLst>
                                        <p:tav tm="0">
                                          <p:val>
                                            <p:strVal val="0-#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8" fill="hold" grpId="0" nodeType="clickEffect">
                                  <p:stCondLst>
                                    <p:cond delay="0"/>
                                  </p:stCondLst>
                                  <p:iterate type="lt">
                                    <p:tmPct val="10000"/>
                                  </p:iterate>
                                  <p:childTnLst>
                                    <p:set>
                                      <p:cBhvr>
                                        <p:cTn id="20" dur="1" fill="hold">
                                          <p:stCondLst>
                                            <p:cond delay="0"/>
                                          </p:stCondLst>
                                        </p:cTn>
                                        <p:tgtEl>
                                          <p:spTgt spid="4"/>
                                        </p:tgtEl>
                                        <p:attrNameLst>
                                          <p:attrName>style.visibility</p:attrName>
                                        </p:attrNameLst>
                                      </p:cBhvr>
                                      <p:to>
                                        <p:strVal val="visible"/>
                                      </p:to>
                                    </p:set>
                                    <p:anim calcmode="lin" valueType="num">
                                      <p:cBhvr additive="base">
                                        <p:cTn id="21" dur="500" fill="hold"/>
                                        <p:tgtEl>
                                          <p:spTgt spid="4"/>
                                        </p:tgtEl>
                                        <p:attrNameLst>
                                          <p:attrName>ppt_x</p:attrName>
                                        </p:attrNameLst>
                                      </p:cBhvr>
                                      <p:tavLst>
                                        <p:tav tm="0">
                                          <p:val>
                                            <p:strVal val="0-#ppt_w/2"/>
                                          </p:val>
                                        </p:tav>
                                        <p:tav tm="100000">
                                          <p:val>
                                            <p:strVal val="#ppt_x"/>
                                          </p:val>
                                        </p:tav>
                                      </p:tavLst>
                                    </p:anim>
                                    <p:anim calcmode="lin" valueType="num">
                                      <p:cBhvr additive="base">
                                        <p:cTn id="22"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http://1.bp.blogspot.com/_SCz1WZhpK6E/ShrBfgFKVtI/AAAAAAAAAgM/q3ix7rnBnXM/s320/borrachitos1.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72996" y="1599682"/>
            <a:ext cx="4019004" cy="4720436"/>
          </a:xfrm>
          <a:prstGeom prst="rect">
            <a:avLst/>
          </a:prstGeom>
          <a:noFill/>
          <a:extLst>
            <a:ext uri="{909E8E84-426E-40DD-AFC4-6F175D3DCCD1}">
              <a14:hiddenFill xmlns:a14="http://schemas.microsoft.com/office/drawing/2010/main">
                <a:solidFill>
                  <a:srgbClr val="FFFFFF"/>
                </a:solidFill>
              </a14:hiddenFill>
            </a:ext>
          </a:extLst>
        </p:spPr>
      </p:pic>
      <p:sp>
        <p:nvSpPr>
          <p:cNvPr id="3" name="Llamada de nube 2"/>
          <p:cNvSpPr/>
          <p:nvPr/>
        </p:nvSpPr>
        <p:spPr>
          <a:xfrm>
            <a:off x="581326" y="411662"/>
            <a:ext cx="7409326" cy="3978512"/>
          </a:xfrm>
          <a:prstGeom prst="cloudCallout">
            <a:avLst>
              <a:gd name="adj1" fmla="val 56051"/>
              <a:gd name="adj2" fmla="val 381"/>
            </a:avLst>
          </a:prstGeom>
          <a:solidFill>
            <a:srgbClr val="00FF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CuadroTexto 3"/>
          <p:cNvSpPr txBox="1"/>
          <p:nvPr/>
        </p:nvSpPr>
        <p:spPr>
          <a:xfrm>
            <a:off x="1707777" y="954223"/>
            <a:ext cx="5930154" cy="3108543"/>
          </a:xfrm>
          <a:prstGeom prst="rect">
            <a:avLst/>
          </a:prstGeom>
          <a:noFill/>
        </p:spPr>
        <p:txBody>
          <a:bodyPr wrap="square" rtlCol="0">
            <a:spAutoFit/>
          </a:bodyPr>
          <a:lstStyle/>
          <a:p>
            <a:r>
              <a:rPr lang="es-ES" sz="2800" b="1" dirty="0" smtClean="0">
                <a:latin typeface="Monotype Corsiva" panose="03010101010201010101" pitchFamily="66" charset="0"/>
              </a:rPr>
              <a:t>  </a:t>
            </a:r>
            <a:r>
              <a:rPr lang="es-ES" sz="2800" b="1" dirty="0" smtClean="0">
                <a:solidFill>
                  <a:srgbClr val="002060"/>
                </a:solidFill>
                <a:latin typeface="Monotype Corsiva" panose="03010101010201010101" pitchFamily="66" charset="0"/>
              </a:rPr>
              <a:t>En </a:t>
            </a:r>
            <a:r>
              <a:rPr lang="es-ES" sz="2800" b="1" dirty="0">
                <a:solidFill>
                  <a:srgbClr val="002060"/>
                </a:solidFill>
                <a:latin typeface="Monotype Corsiva" panose="03010101010201010101" pitchFamily="66" charset="0"/>
              </a:rPr>
              <a:t>el trayecto de vuelta a sus casas, </a:t>
            </a:r>
            <a:endParaRPr lang="es-ES" sz="2800" b="1" dirty="0" smtClean="0">
              <a:solidFill>
                <a:srgbClr val="002060"/>
              </a:solidFill>
              <a:latin typeface="Monotype Corsiva" panose="03010101010201010101" pitchFamily="66" charset="0"/>
            </a:endParaRPr>
          </a:p>
          <a:p>
            <a:r>
              <a:rPr lang="es-ES" sz="2800" b="1" dirty="0" smtClean="0">
                <a:solidFill>
                  <a:srgbClr val="002060"/>
                </a:solidFill>
                <a:latin typeface="Monotype Corsiva" panose="03010101010201010101" pitchFamily="66" charset="0"/>
              </a:rPr>
              <a:t>    uno </a:t>
            </a:r>
            <a:r>
              <a:rPr lang="es-ES" sz="2800" b="1" dirty="0">
                <a:solidFill>
                  <a:srgbClr val="002060"/>
                </a:solidFill>
                <a:latin typeface="Monotype Corsiva" panose="03010101010201010101" pitchFamily="66" charset="0"/>
              </a:rPr>
              <a:t>de los viejos dice:</a:t>
            </a:r>
          </a:p>
          <a:p>
            <a:pPr defTabSz="179388"/>
            <a:r>
              <a:rPr lang="es-ES" sz="2800" b="1" dirty="0">
                <a:solidFill>
                  <a:srgbClr val="002060"/>
                </a:solidFill>
                <a:latin typeface="Monotype Corsiva" panose="03010101010201010101" pitchFamily="66" charset="0"/>
              </a:rPr>
              <a:t>- Creo que la mujer que estaba conmigo estaba </a:t>
            </a:r>
            <a:r>
              <a:rPr lang="es-ES" sz="2800" b="1" dirty="0" smtClean="0">
                <a:solidFill>
                  <a:srgbClr val="002060"/>
                </a:solidFill>
                <a:latin typeface="Monotype Corsiva" panose="03010101010201010101" pitchFamily="66" charset="0"/>
              </a:rPr>
              <a:t>           muerta</a:t>
            </a:r>
            <a:r>
              <a:rPr lang="es-ES" sz="2800" b="1" dirty="0">
                <a:solidFill>
                  <a:srgbClr val="002060"/>
                </a:solidFill>
                <a:latin typeface="Monotype Corsiva" panose="03010101010201010101" pitchFamily="66" charset="0"/>
              </a:rPr>
              <a:t>!</a:t>
            </a:r>
          </a:p>
          <a:p>
            <a:r>
              <a:rPr lang="es-ES" sz="2800" b="1" dirty="0">
                <a:solidFill>
                  <a:srgbClr val="002060"/>
                </a:solidFill>
                <a:latin typeface="Monotype Corsiva" panose="03010101010201010101" pitchFamily="66" charset="0"/>
              </a:rPr>
              <a:t>- Muerta? Dice el otro. ¿Por qué piensas eso?</a:t>
            </a:r>
          </a:p>
          <a:p>
            <a:r>
              <a:rPr lang="es-ES" sz="2800" b="1" dirty="0">
                <a:solidFill>
                  <a:srgbClr val="002060"/>
                </a:solidFill>
                <a:latin typeface="Monotype Corsiva" panose="03010101010201010101" pitchFamily="66" charset="0"/>
              </a:rPr>
              <a:t>- Es que no se movió, ni habló mientras le hacía el amor!</a:t>
            </a:r>
          </a:p>
        </p:txBody>
      </p:sp>
      <p:pic>
        <p:nvPicPr>
          <p:cNvPr id="4098" name="Picture 2" descr="http://4.bp.blogspot.com/-lZyFqgEgkFM/U2Ma4WoEm7I/AAAAAAAAAmk/gTgB363NbAQ/s1600/3.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2104202" y="4791075"/>
            <a:ext cx="5886450" cy="2066925"/>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http://www.uploadhouse.com/fileuploads/1845/1845939e9bad10749d5d7619b92863af8c1d475.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92001"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0340709"/>
      </p:ext>
    </p:extLst>
  </p:cSld>
  <p:clrMapOvr>
    <a:masterClrMapping/>
  </p:clrMapOvr>
  <mc:AlternateContent xmlns:mc="http://schemas.openxmlformats.org/markup-compatibility/2006">
    <mc:Choice xmlns:p14="http://schemas.microsoft.com/office/powerpoint/2010/main" Requires="p14">
      <p:transition spd="slow" p14:dur="3750" advTm="20000">
        <p14:ripple/>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xit" presetSubtype="2" fill="hold" nodeType="clickEffect">
                                  <p:stCondLst>
                                    <p:cond delay="0"/>
                                  </p:stCondLst>
                                  <p:childTnLst>
                                    <p:anim calcmode="lin" valueType="num">
                                      <p:cBhvr additive="base">
                                        <p:cTn id="6" dur="1750"/>
                                        <p:tgtEl>
                                          <p:spTgt spid="3074"/>
                                        </p:tgtEl>
                                        <p:attrNameLst>
                                          <p:attrName>ppt_x</p:attrName>
                                        </p:attrNameLst>
                                      </p:cBhvr>
                                      <p:tavLst>
                                        <p:tav tm="0">
                                          <p:val>
                                            <p:strVal val="#ppt_x"/>
                                          </p:val>
                                        </p:tav>
                                        <p:tav tm="100000">
                                          <p:val>
                                            <p:strVal val="#ppt_x+#ppt_w*1.125000"/>
                                          </p:val>
                                        </p:tav>
                                      </p:tavLst>
                                    </p:anim>
                                    <p:animEffect transition="out" filter="wipe(right)">
                                      <p:cBhvr>
                                        <p:cTn id="7" dur="1750"/>
                                        <p:tgtEl>
                                          <p:spTgt spid="3074"/>
                                        </p:tgtEl>
                                      </p:cBhvr>
                                    </p:animEffect>
                                    <p:set>
                                      <p:cBhvr>
                                        <p:cTn id="8" dur="1" fill="hold">
                                          <p:stCondLst>
                                            <p:cond delay="1749"/>
                                          </p:stCondLst>
                                        </p:cTn>
                                        <p:tgtEl>
                                          <p:spTgt spid="3074"/>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2" presetClass="entr" presetSubtype="1" fill="hold" grpId="0" nodeType="clickEffect">
                                  <p:stCondLst>
                                    <p:cond delay="0"/>
                                  </p:stCondLst>
                                  <p:iterate type="lt">
                                    <p:tmPct val="10000"/>
                                  </p:iterate>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Llamada de nube 1"/>
          <p:cNvSpPr/>
          <p:nvPr/>
        </p:nvSpPr>
        <p:spPr>
          <a:xfrm>
            <a:off x="0" y="14401"/>
            <a:ext cx="12192000" cy="3179401"/>
          </a:xfrm>
          <a:prstGeom prst="cloudCallout">
            <a:avLst>
              <a:gd name="adj1" fmla="val 2141"/>
              <a:gd name="adj2" fmla="val 71705"/>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3" name="Picture 4" descr="http://1.bp.blogspot.com/_SCz1WZhpK6E/ShrBfgFKVtI/AAAAAAAAAgM/q3ix7rnBnXM/s320/borrachitos1.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22171" y="3193802"/>
            <a:ext cx="3119718" cy="3664198"/>
          </a:xfrm>
          <a:prstGeom prst="rect">
            <a:avLst/>
          </a:prstGeom>
          <a:noFill/>
          <a:extLst>
            <a:ext uri="{909E8E84-426E-40DD-AFC4-6F175D3DCCD1}">
              <a14:hiddenFill xmlns:a14="http://schemas.microsoft.com/office/drawing/2010/main">
                <a:solidFill>
                  <a:srgbClr val="FFFFFF"/>
                </a:solidFill>
              </a14:hiddenFill>
            </a:ext>
          </a:extLst>
        </p:spPr>
      </p:pic>
      <p:sp>
        <p:nvSpPr>
          <p:cNvPr id="4" name="CuadroTexto 3"/>
          <p:cNvSpPr txBox="1"/>
          <p:nvPr/>
        </p:nvSpPr>
        <p:spPr>
          <a:xfrm>
            <a:off x="1695451" y="294851"/>
            <a:ext cx="8604996" cy="2397451"/>
          </a:xfrm>
          <a:prstGeom prst="rect">
            <a:avLst/>
          </a:prstGeom>
          <a:noFill/>
        </p:spPr>
        <p:txBody>
          <a:bodyPr wrap="square" rtlCol="0">
            <a:spAutoFit/>
          </a:bodyPr>
          <a:lstStyle/>
          <a:p>
            <a:pPr fontAlgn="t">
              <a:lnSpc>
                <a:spcPct val="107000"/>
              </a:lnSpc>
              <a:spcAft>
                <a:spcPts val="450"/>
              </a:spcAft>
            </a:pPr>
            <a:r>
              <a:rPr lang="es-ES" sz="2800" b="1" dirty="0">
                <a:solidFill>
                  <a:srgbClr val="663300"/>
                </a:solidFill>
                <a:latin typeface="Monotype Corsiva" panose="03010101010201010101" pitchFamily="66" charset="0"/>
                <a:ea typeface="Times New Roman" panose="02020603050405020304" pitchFamily="18" charset="0"/>
                <a:cs typeface="Times New Roman" panose="02020603050405020304" pitchFamily="18" charset="0"/>
              </a:rPr>
              <a:t>Podía haber sido peor, dijo el otro. ¡Yo creo que la mía era una bruja</a:t>
            </a:r>
            <a:r>
              <a:rPr lang="es-ES" sz="2800" b="1" dirty="0" smtClean="0">
                <a:solidFill>
                  <a:srgbClr val="663300"/>
                </a:solidFill>
                <a:latin typeface="Monotype Corsiva" panose="03010101010201010101" pitchFamily="66" charset="0"/>
                <a:ea typeface="Times New Roman" panose="02020603050405020304" pitchFamily="18" charset="0"/>
                <a:cs typeface="Times New Roman" panose="02020603050405020304" pitchFamily="18" charset="0"/>
              </a:rPr>
              <a:t>!... </a:t>
            </a:r>
            <a:r>
              <a:rPr lang="es-ES" sz="2800" b="1" dirty="0">
                <a:solidFill>
                  <a:srgbClr val="663300"/>
                </a:solidFill>
                <a:latin typeface="Monotype Corsiva" panose="03010101010201010101" pitchFamily="66" charset="0"/>
                <a:ea typeface="Times New Roman" panose="02020603050405020304" pitchFamily="18" charset="0"/>
                <a:cs typeface="Times New Roman" panose="02020603050405020304" pitchFamily="18" charset="0"/>
              </a:rPr>
              <a:t>Una bruja!!! ¿Por qué carajo dices eso?</a:t>
            </a:r>
            <a:br>
              <a:rPr lang="es-ES" sz="2800" b="1" dirty="0">
                <a:solidFill>
                  <a:srgbClr val="663300"/>
                </a:solidFill>
                <a:latin typeface="Monotype Corsiva" panose="03010101010201010101" pitchFamily="66" charset="0"/>
                <a:ea typeface="Times New Roman" panose="02020603050405020304" pitchFamily="18" charset="0"/>
                <a:cs typeface="Times New Roman" panose="02020603050405020304" pitchFamily="18" charset="0"/>
              </a:rPr>
            </a:br>
            <a:r>
              <a:rPr lang="es-ES" sz="2800" b="1" dirty="0">
                <a:solidFill>
                  <a:srgbClr val="663300"/>
                </a:solidFill>
                <a:latin typeface="Monotype Corsiva" panose="03010101010201010101" pitchFamily="66" charset="0"/>
                <a:ea typeface="Times New Roman" panose="02020603050405020304" pitchFamily="18" charset="0"/>
                <a:cs typeface="Times New Roman" panose="02020603050405020304" pitchFamily="18" charset="0"/>
              </a:rPr>
              <a:t>- Bueno, lo que pasó es que mientras yo estaba en los preliminares le di una mordida en el culito, entonces ella se tiró un pedo en mi cara, salió volando por la ventana y encima de todo se llevó mi dentadura</a:t>
            </a:r>
            <a:endParaRPr lang="es-ES" sz="2800" b="1" dirty="0">
              <a:solidFill>
                <a:srgbClr val="663300"/>
              </a:solidFill>
              <a:effectLst/>
              <a:latin typeface="Monotype Corsiva" panose="03010101010201010101" pitchFamily="66" charset="0"/>
              <a:ea typeface="Calibri" panose="020F0502020204030204" pitchFamily="34" charset="0"/>
              <a:cs typeface="Times New Roman" panose="02020603050405020304" pitchFamily="18" charset="0"/>
            </a:endParaRPr>
          </a:p>
        </p:txBody>
      </p:sp>
      <p:pic>
        <p:nvPicPr>
          <p:cNvPr id="2050" name="Picture 2" descr="http://files.canbiatuvida.webnode.es/200000049-6d3c76e3a0/JAJAJA.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7750993" y="4480610"/>
            <a:ext cx="3880804" cy="2377390"/>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https://encrypted-tbn2.gstatic.com/images?q=tbn:ANd9GcQQzR4Q-Paph8cKuty1EYimnwqD9RX0XDI51UDuv0Pfl83P2rsv"/>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0"/>
            <a:ext cx="12191999" cy="68435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3577175"/>
      </p:ext>
    </p:extLst>
  </p:cSld>
  <p:clrMapOvr>
    <a:masterClrMapping/>
  </p:clrMapOvr>
  <mc:AlternateContent xmlns:mc="http://schemas.openxmlformats.org/markup-compatibility/2006">
    <mc:Choice xmlns:p14="http://schemas.microsoft.com/office/powerpoint/2010/main" Requires="p14">
      <p:transition spd="slow" p14:dur="3750" advTm="20000">
        <p14:ripple/>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exit" presetSubtype="0" fill="hold" nodeType="clickEffect">
                                  <p:stCondLst>
                                    <p:cond delay="0"/>
                                  </p:stCondLst>
                                  <p:childTnLst>
                                    <p:animEffect transition="out" filter="fade">
                                      <p:cBhvr>
                                        <p:cTn id="6" dur="750"/>
                                        <p:tgtEl>
                                          <p:spTgt spid="4102"/>
                                        </p:tgtEl>
                                      </p:cBhvr>
                                    </p:animEffect>
                                    <p:anim calcmode="lin" valueType="num">
                                      <p:cBhvr>
                                        <p:cTn id="7" dur="750"/>
                                        <p:tgtEl>
                                          <p:spTgt spid="4102"/>
                                        </p:tgtEl>
                                        <p:attrNameLst>
                                          <p:attrName>style.rotation</p:attrName>
                                        </p:attrNameLst>
                                      </p:cBhvr>
                                      <p:tavLst>
                                        <p:tav tm="0">
                                          <p:val>
                                            <p:fltVal val="0"/>
                                          </p:val>
                                        </p:tav>
                                        <p:tav tm="100000">
                                          <p:val>
                                            <p:fltVal val="720"/>
                                          </p:val>
                                        </p:tav>
                                      </p:tavLst>
                                    </p:anim>
                                    <p:anim calcmode="lin" valueType="num">
                                      <p:cBhvr>
                                        <p:cTn id="8" dur="750"/>
                                        <p:tgtEl>
                                          <p:spTgt spid="4102"/>
                                        </p:tgtEl>
                                        <p:attrNameLst>
                                          <p:attrName>ppt_h</p:attrName>
                                        </p:attrNameLst>
                                      </p:cBhvr>
                                      <p:tavLst>
                                        <p:tav tm="0">
                                          <p:val>
                                            <p:strVal val="ppt_h"/>
                                          </p:val>
                                        </p:tav>
                                        <p:tav tm="100000">
                                          <p:val>
                                            <p:fltVal val="0"/>
                                          </p:val>
                                        </p:tav>
                                      </p:tavLst>
                                    </p:anim>
                                    <p:anim calcmode="lin" valueType="num">
                                      <p:cBhvr>
                                        <p:cTn id="9" dur="750"/>
                                        <p:tgtEl>
                                          <p:spTgt spid="4102"/>
                                        </p:tgtEl>
                                        <p:attrNameLst>
                                          <p:attrName>ppt_w</p:attrName>
                                        </p:attrNameLst>
                                      </p:cBhvr>
                                      <p:tavLst>
                                        <p:tav tm="0">
                                          <p:val>
                                            <p:strVal val="ppt_w"/>
                                          </p:val>
                                        </p:tav>
                                        <p:tav tm="100000">
                                          <p:val>
                                            <p:fltVal val="0"/>
                                          </p:val>
                                        </p:tav>
                                      </p:tavLst>
                                    </p:anim>
                                    <p:set>
                                      <p:cBhvr>
                                        <p:cTn id="10" dur="1" fill="hold">
                                          <p:stCondLst>
                                            <p:cond delay="749"/>
                                          </p:stCondLst>
                                        </p:cTn>
                                        <p:tgtEl>
                                          <p:spTgt spid="4102"/>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2" presetClass="entr" presetSubtype="1"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ppt_x"/>
                                          </p:val>
                                        </p:tav>
                                        <p:tav tm="100000">
                                          <p:val>
                                            <p:strVal val="#ppt_x"/>
                                          </p:val>
                                        </p:tav>
                                      </p:tavLst>
                                    </p:anim>
                                    <p:anim calcmode="lin" valueType="num">
                                      <p:cBhvr additive="base">
                                        <p:cTn id="16" dur="5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pic>
        <p:nvPicPr>
          <p:cNvPr id="4" name="Picture 2" descr="http://radioguadalupe.org/wp-content/uploads/2009/01/rosas.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3917142" y="573793"/>
            <a:ext cx="3827863" cy="3834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8" descr="C:\Documents and Settings\Servidor\Mis documentos\besos-mariposa-labios-gif.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264471" y="1043489"/>
            <a:ext cx="1466210" cy="1571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8" descr="C:\Documents and Settings\Servidor\Mis documentos\besos-mariposa-labios-gif.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64339" y="968506"/>
            <a:ext cx="1691007" cy="15223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 name="Grupo 6"/>
          <p:cNvGrpSpPr/>
          <p:nvPr/>
        </p:nvGrpSpPr>
        <p:grpSpPr>
          <a:xfrm>
            <a:off x="10381128" y="4988859"/>
            <a:ext cx="1023883" cy="1106168"/>
            <a:chOff x="4807786" y="4697173"/>
            <a:chExt cx="1345041" cy="1006379"/>
          </a:xfrm>
        </p:grpSpPr>
        <p:pic>
          <p:nvPicPr>
            <p:cNvPr id="8" name="Picture 4" descr="https://isabelgaviota.files.wordpress.com/2011/02/000w054r0td.gif"/>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807786" y="4697173"/>
              <a:ext cx="1345041" cy="1006379"/>
            </a:xfrm>
            <a:prstGeom prst="rect">
              <a:avLst/>
            </a:prstGeom>
            <a:noFill/>
            <a:extLst>
              <a:ext uri="{909E8E84-426E-40DD-AFC4-6F175D3DCCD1}">
                <a14:hiddenFill xmlns:a14="http://schemas.microsoft.com/office/drawing/2010/main">
                  <a:solidFill>
                    <a:srgbClr val="FFFFFF"/>
                  </a:solidFill>
                </a14:hiddenFill>
              </a:ext>
            </a:extLst>
          </p:spPr>
        </p:pic>
        <p:sp>
          <p:nvSpPr>
            <p:cNvPr id="9" name="CuadroTexto 8"/>
            <p:cNvSpPr txBox="1"/>
            <p:nvPr/>
          </p:nvSpPr>
          <p:spPr>
            <a:xfrm rot="937010">
              <a:off x="5037668" y="4793696"/>
              <a:ext cx="899733" cy="364016"/>
            </a:xfrm>
            <a:prstGeom prst="rect">
              <a:avLst/>
            </a:prstGeom>
            <a:noFill/>
          </p:spPr>
          <p:txBody>
            <a:bodyPr wrap="square" rtlCol="0">
              <a:spAutoFit/>
            </a:bodyPr>
            <a:lstStyle/>
            <a:p>
              <a:r>
                <a:rPr lang="es-ES" sz="1600" b="1" dirty="0" smtClean="0">
                  <a:solidFill>
                    <a:srgbClr val="0000FF"/>
                  </a:solidFill>
                  <a:latin typeface="Monotype Corsiva" panose="03010101010201010101" pitchFamily="66" charset="0"/>
                </a:rPr>
                <a:t>Amor</a:t>
              </a:r>
              <a:r>
                <a:rPr lang="es-ES" sz="2000" b="1" dirty="0" smtClean="0">
                  <a:solidFill>
                    <a:srgbClr val="0000FF"/>
                  </a:solidFill>
                  <a:latin typeface="Monotype Corsiva" panose="03010101010201010101" pitchFamily="66" charset="0"/>
                </a:rPr>
                <a:t>e</a:t>
              </a:r>
              <a:endParaRPr lang="es-ES" sz="2000" b="1" dirty="0">
                <a:solidFill>
                  <a:srgbClr val="0000FF"/>
                </a:solidFill>
                <a:latin typeface="Monotype Corsiva" panose="03010101010201010101" pitchFamily="66" charset="0"/>
              </a:endParaRPr>
            </a:p>
          </p:txBody>
        </p:sp>
      </p:grpSp>
      <p:pic>
        <p:nvPicPr>
          <p:cNvPr id="10" name="Picture 17" descr="00Aj051Ou0i"/>
          <p:cNvPicPr>
            <a:picLocks noChangeAspect="1" noChangeArrowheads="1"/>
          </p:cNvPicPr>
          <p:nvPr/>
        </p:nvPicPr>
        <p:blipFill>
          <a:blip r:embed="rId5">
            <a:duotone>
              <a:prstClr val="black"/>
              <a:srgbClr val="FA0053">
                <a:tint val="45000"/>
                <a:satMod val="400000"/>
              </a:srgbClr>
            </a:duotone>
            <a:extLst>
              <a:ext uri="{28A0092B-C50C-407E-A947-70E740481C1C}">
                <a14:useLocalDpi xmlns:a14="http://schemas.microsoft.com/office/drawing/2010/main" val="0"/>
              </a:ext>
            </a:extLst>
          </a:blip>
          <a:srcRect/>
          <a:stretch>
            <a:fillRect/>
          </a:stretch>
        </p:blipFill>
        <p:spPr bwMode="auto">
          <a:xfrm rot="16200000">
            <a:off x="-2526562" y="2577268"/>
            <a:ext cx="6081823" cy="1028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7" descr="00Aj051Ou0i"/>
          <p:cNvPicPr>
            <a:picLocks noChangeAspect="1" noChangeArrowheads="1"/>
          </p:cNvPicPr>
          <p:nvPr/>
        </p:nvPicPr>
        <p:blipFill>
          <a:blip r:embed="rId6">
            <a:duotone>
              <a:prstClr val="black"/>
              <a:srgbClr val="FA0053">
                <a:tint val="45000"/>
                <a:satMod val="400000"/>
              </a:srgbClr>
            </a:duotone>
            <a:extLst>
              <a:ext uri="{BEBA8EAE-BF5A-486C-A8C5-ECC9F3942E4B}">
                <a14:imgProps xmlns:a14="http://schemas.microsoft.com/office/drawing/2010/main">
                  <a14:imgLayer r:embed="rId7">
                    <a14:imgEffect>
                      <a14:saturation sat="99000"/>
                    </a14:imgEffect>
                  </a14:imgLayer>
                </a14:imgProps>
              </a:ext>
              <a:ext uri="{28A0092B-C50C-407E-A947-70E740481C1C}">
                <a14:useLocalDpi xmlns:a14="http://schemas.microsoft.com/office/drawing/2010/main" val="0"/>
              </a:ext>
            </a:extLst>
          </a:blip>
          <a:srcRect/>
          <a:stretch>
            <a:fillRect/>
          </a:stretch>
        </p:blipFill>
        <p:spPr bwMode="auto">
          <a:xfrm rot="16200000">
            <a:off x="8688422" y="2807936"/>
            <a:ext cx="6081823" cy="1028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7" descr="00Aj051Ou0i"/>
          <p:cNvPicPr>
            <a:picLocks noChangeAspect="1" noChangeArrowheads="1"/>
          </p:cNvPicPr>
          <p:nvPr/>
        </p:nvPicPr>
        <p:blipFill>
          <a:blip r:embed="rId5">
            <a:duotone>
              <a:prstClr val="black"/>
              <a:srgbClr val="FA0053">
                <a:tint val="45000"/>
                <a:satMod val="400000"/>
              </a:srgbClr>
            </a:duotone>
            <a:extLst>
              <a:ext uri="{28A0092B-C50C-407E-A947-70E740481C1C}">
                <a14:useLocalDpi xmlns:a14="http://schemas.microsoft.com/office/drawing/2010/main" val="0"/>
              </a:ext>
            </a:extLst>
          </a:blip>
          <a:srcRect/>
          <a:stretch>
            <a:fillRect/>
          </a:stretch>
        </p:blipFill>
        <p:spPr bwMode="auto">
          <a:xfrm>
            <a:off x="158071" y="5848848"/>
            <a:ext cx="6081823" cy="1028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17" descr="00Aj051Ou0i"/>
          <p:cNvPicPr>
            <a:picLocks noChangeAspect="1" noChangeArrowheads="1"/>
          </p:cNvPicPr>
          <p:nvPr/>
        </p:nvPicPr>
        <p:blipFill>
          <a:blip r:embed="rId5">
            <a:duotone>
              <a:prstClr val="black"/>
              <a:srgbClr val="FA0053">
                <a:tint val="45000"/>
                <a:satMod val="400000"/>
              </a:srgbClr>
            </a:duotone>
            <a:extLst>
              <a:ext uri="{28A0092B-C50C-407E-A947-70E740481C1C}">
                <a14:useLocalDpi xmlns:a14="http://schemas.microsoft.com/office/drawing/2010/main" val="0"/>
              </a:ext>
            </a:extLst>
          </a:blip>
          <a:srcRect/>
          <a:stretch>
            <a:fillRect/>
          </a:stretch>
        </p:blipFill>
        <p:spPr bwMode="auto">
          <a:xfrm>
            <a:off x="6161861" y="5829300"/>
            <a:ext cx="6081823" cy="1028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17" descr="00Aj051Ou0i"/>
          <p:cNvPicPr>
            <a:picLocks noChangeAspect="1" noChangeArrowheads="1"/>
          </p:cNvPicPr>
          <p:nvPr/>
        </p:nvPicPr>
        <p:blipFill>
          <a:blip r:embed="rId5">
            <a:duotone>
              <a:prstClr val="black"/>
              <a:srgbClr val="FA0053">
                <a:tint val="45000"/>
                <a:satMod val="400000"/>
              </a:srgbClr>
            </a:duotone>
            <a:extLst>
              <a:ext uri="{28A0092B-C50C-407E-A947-70E740481C1C}">
                <a14:useLocalDpi xmlns:a14="http://schemas.microsoft.com/office/drawing/2010/main" val="0"/>
              </a:ext>
            </a:extLst>
          </a:blip>
          <a:srcRect/>
          <a:stretch>
            <a:fillRect/>
          </a:stretch>
        </p:blipFill>
        <p:spPr bwMode="auto">
          <a:xfrm>
            <a:off x="760727" y="-60194"/>
            <a:ext cx="6081823" cy="1028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17" descr="00Aj051Ou0i"/>
          <p:cNvPicPr>
            <a:picLocks noChangeAspect="1" noChangeArrowheads="1"/>
          </p:cNvPicPr>
          <p:nvPr/>
        </p:nvPicPr>
        <p:blipFill>
          <a:blip r:embed="rId5">
            <a:duotone>
              <a:prstClr val="black"/>
              <a:srgbClr val="FA0053">
                <a:tint val="45000"/>
                <a:satMod val="400000"/>
              </a:srgbClr>
            </a:duotone>
            <a:extLst>
              <a:ext uri="{28A0092B-C50C-407E-A947-70E740481C1C}">
                <a14:useLocalDpi xmlns:a14="http://schemas.microsoft.com/office/drawing/2010/main" val="0"/>
              </a:ext>
            </a:extLst>
          </a:blip>
          <a:srcRect/>
          <a:stretch>
            <a:fillRect/>
          </a:stretch>
        </p:blipFill>
        <p:spPr bwMode="auto">
          <a:xfrm>
            <a:off x="6507988" y="-60194"/>
            <a:ext cx="5304470" cy="1028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CuadroTexto 15"/>
          <p:cNvSpPr txBox="1"/>
          <p:nvPr/>
        </p:nvSpPr>
        <p:spPr>
          <a:xfrm>
            <a:off x="4923957" y="3908537"/>
            <a:ext cx="3480136" cy="1200329"/>
          </a:xfrm>
          <a:prstGeom prst="rect">
            <a:avLst/>
          </a:prstGeom>
          <a:noFill/>
        </p:spPr>
        <p:txBody>
          <a:bodyPr wrap="square" rtlCol="0">
            <a:spAutoFit/>
          </a:bodyPr>
          <a:lstStyle/>
          <a:p>
            <a:r>
              <a:rPr lang="es-ES" b="1" dirty="0" smtClean="0">
                <a:latin typeface="Monotype Corsiva" panose="03010101010201010101" pitchFamily="66" charset="0"/>
              </a:rPr>
              <a:t>Diseño: Amore</a:t>
            </a:r>
          </a:p>
          <a:p>
            <a:r>
              <a:rPr lang="es-ES" b="1" dirty="0" smtClean="0">
                <a:latin typeface="Monotype Corsiva" panose="03010101010201010101" pitchFamily="66" charset="0"/>
              </a:rPr>
              <a:t>Tema: : Chistes</a:t>
            </a:r>
          </a:p>
          <a:p>
            <a:r>
              <a:rPr lang="es-ES" b="1" dirty="0" smtClean="0">
                <a:latin typeface="Monotype Corsiva" panose="03010101010201010101" pitchFamily="66" charset="0"/>
              </a:rPr>
              <a:t>Música : In The </a:t>
            </a:r>
            <a:r>
              <a:rPr lang="es-ES" b="1" dirty="0" smtClean="0">
                <a:latin typeface="Monotype Corsiva" panose="03010101010201010101" pitchFamily="66" charset="0"/>
              </a:rPr>
              <a:t>Rain</a:t>
            </a:r>
            <a:endParaRPr lang="es-ES" b="1" dirty="0" smtClean="0">
              <a:latin typeface="Monotype Corsiva" panose="03010101010201010101" pitchFamily="66" charset="0"/>
            </a:endParaRPr>
          </a:p>
          <a:p>
            <a:r>
              <a:rPr lang="es-ES" b="1" dirty="0" smtClean="0">
                <a:latin typeface="Monotype Corsiva" panose="03010101010201010101" pitchFamily="66" charset="0"/>
              </a:rPr>
              <a:t>Interprete : </a:t>
            </a:r>
            <a:r>
              <a:rPr lang="es-ES" b="1" dirty="0" smtClean="0">
                <a:latin typeface="Monotype Corsiva" panose="03010101010201010101" pitchFamily="66" charset="0"/>
              </a:rPr>
              <a:t>Kenny G</a:t>
            </a:r>
            <a:r>
              <a:rPr lang="es-ES" b="1" dirty="0" smtClean="0">
                <a:latin typeface="Monotype Corsiva" panose="03010101010201010101" pitchFamily="66" charset="0"/>
              </a:rPr>
              <a:t> .</a:t>
            </a:r>
            <a:endParaRPr lang="es-ES" b="1" dirty="0">
              <a:latin typeface="Monotype Corsiva" panose="03010101010201010101" pitchFamily="66" charset="0"/>
            </a:endParaRPr>
          </a:p>
        </p:txBody>
      </p:sp>
      <p:pic>
        <p:nvPicPr>
          <p:cNvPr id="17" name="Picture 4" descr="http://gifgifs.com/animations/names/y/yolanda/yolanda-855195.gif"/>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a:off x="8332143" y="5268712"/>
            <a:ext cx="2144685" cy="698908"/>
          </a:xfrm>
          <a:prstGeom prst="rect">
            <a:avLst/>
          </a:prstGeom>
          <a:noFill/>
          <a:extLst>
            <a:ext uri="{909E8E84-426E-40DD-AFC4-6F175D3DCCD1}">
              <a14:hiddenFill xmlns:a14="http://schemas.microsoft.com/office/drawing/2010/main">
                <a:solidFill>
                  <a:srgbClr val="FFFFFF"/>
                </a:solidFill>
              </a14:hiddenFill>
            </a:ext>
          </a:extLst>
        </p:spPr>
      </p:pic>
      <p:sp>
        <p:nvSpPr>
          <p:cNvPr id="18" name="Marcador de fecha 3"/>
          <p:cNvSpPr>
            <a:spLocks noGrp="1"/>
          </p:cNvSpPr>
          <p:nvPr>
            <p:ph type="dt" sz="half" idx="10"/>
          </p:nvPr>
        </p:nvSpPr>
        <p:spPr>
          <a:xfrm>
            <a:off x="1000937" y="5591787"/>
            <a:ext cx="2743200" cy="365125"/>
          </a:xfrm>
        </p:spPr>
        <p:txBody>
          <a:bodyPr/>
          <a:lstStyle/>
          <a:p>
            <a:fld id="{0F404D72-B951-4311-A28D-19BEE11FDC4F}" type="datetime8">
              <a:rPr lang="es-ES" sz="1600" b="1" smtClean="0">
                <a:solidFill>
                  <a:schemeClr val="tx1"/>
                </a:solidFill>
                <a:latin typeface="Monotype Corsiva" panose="03010101010201010101" pitchFamily="66" charset="0"/>
              </a:rPr>
              <a:pPr/>
              <a:t>02/08/2015 6:53</a:t>
            </a:fld>
            <a:endParaRPr lang="es-ES" sz="1600" b="1" dirty="0">
              <a:solidFill>
                <a:schemeClr val="tx1"/>
              </a:solidFill>
              <a:latin typeface="Monotype Corsiva" panose="03010101010201010101" pitchFamily="66" charset="0"/>
            </a:endParaRPr>
          </a:p>
        </p:txBody>
      </p:sp>
    </p:spTree>
    <p:extLst>
      <p:ext uri="{BB962C8B-B14F-4D97-AF65-F5344CB8AC3E}">
        <p14:creationId xmlns:p14="http://schemas.microsoft.com/office/powerpoint/2010/main" val="3904263190"/>
      </p:ext>
    </p:extLst>
  </p:cSld>
  <p:clrMapOvr>
    <a:masterClrMapping/>
  </p:clrMapOvr>
  <mc:AlternateContent xmlns:mc="http://schemas.openxmlformats.org/markup-compatibility/2006">
    <mc:Choice xmlns:p14="http://schemas.microsoft.com/office/powerpoint/2010/main" Requires="p14">
      <p:transition spd="slow" p14:dur="3750" advTm="5000">
        <p14:ripple/>
      </p:transition>
    </mc:Choice>
    <mc:Fallback>
      <p:transition spd="slow" advTm="5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pPr>
            <a:endParaRPr lang="es-ES">
              <a:solidFill>
                <a:srgbClr val="000000"/>
              </a:solidFill>
            </a:endParaRPr>
          </a:p>
        </p:txBody>
      </p:sp>
      <p:sp>
        <p:nvSpPr>
          <p:cNvPr id="2051" name="Rectangle 5"/>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pPr>
            <a:endParaRPr lang="es-ES">
              <a:solidFill>
                <a:srgbClr val="000000"/>
              </a:solidFill>
            </a:endParaRPr>
          </a:p>
        </p:txBody>
      </p:sp>
      <p:pic>
        <p:nvPicPr>
          <p:cNvPr id="2052"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3" name="Text Box 8"/>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fontAlgn="base">
              <a:spcBef>
                <a:spcPct val="50000"/>
              </a:spcBef>
              <a:spcAft>
                <a:spcPct val="0"/>
              </a:spcAft>
            </a:pPr>
            <a:r>
              <a:rPr lang="es-ES" sz="6000" b="1">
                <a:solidFill>
                  <a:srgbClr val="000000"/>
                </a:solidFill>
                <a:latin typeface="Kristen ITC" panose="03050502040202030202" pitchFamily="66" charset="0"/>
              </a:rPr>
              <a:t>¿Te ha gustado?</a:t>
            </a:r>
            <a:r>
              <a:rPr lang="es-ES" sz="4800">
                <a:solidFill>
                  <a:srgbClr val="000000"/>
                </a:solidFill>
                <a:latin typeface="Kristen ITC" panose="03050502040202030202" pitchFamily="66" charset="0"/>
              </a:rPr>
              <a:t> </a:t>
            </a:r>
            <a:br>
              <a:rPr lang="es-ES" sz="4800">
                <a:solidFill>
                  <a:srgbClr val="000000"/>
                </a:solidFill>
                <a:latin typeface="Kristen ITC" panose="03050502040202030202" pitchFamily="66" charset="0"/>
              </a:rPr>
            </a:br>
            <a:r>
              <a:rPr lang="es-ES" sz="4400">
                <a:solidFill>
                  <a:srgbClr val="000000"/>
                </a:solidFill>
                <a:latin typeface="Kristen ITC" panose="03050502040202030202" pitchFamily="66" charset="0"/>
              </a:rPr>
              <a:t>Puedes ver más entrando </a:t>
            </a:r>
            <a:br>
              <a:rPr lang="es-ES" sz="4400">
                <a:solidFill>
                  <a:srgbClr val="000000"/>
                </a:solidFill>
                <a:latin typeface="Kristen ITC" panose="03050502040202030202" pitchFamily="66" charset="0"/>
              </a:rPr>
            </a:br>
            <a:r>
              <a:rPr lang="es-ES" sz="4400" b="1">
                <a:solidFill>
                  <a:srgbClr val="40F903"/>
                </a:solidFill>
                <a:latin typeface="Kristen ITC" panose="03050502040202030202" pitchFamily="66" charset="0"/>
                <a:hlinkClick r:id="rId2"/>
              </a:rPr>
              <a:t>Aquí</a:t>
            </a:r>
            <a:endParaRPr lang="es-ES" sz="4400" b="1">
              <a:solidFill>
                <a:srgbClr val="40F903"/>
              </a:solidFill>
              <a:latin typeface="Kristen ITC" panose="03050502040202030202" pitchFamily="66" charset="0"/>
            </a:endParaRPr>
          </a:p>
        </p:txBody>
      </p:sp>
      <p:sp>
        <p:nvSpPr>
          <p:cNvPr id="2054" name="Text Box 11"/>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fontAlgn="base">
              <a:spcBef>
                <a:spcPct val="50000"/>
              </a:spcBef>
              <a:spcAft>
                <a:spcPct val="0"/>
              </a:spcAft>
            </a:pPr>
            <a:r>
              <a:rPr lang="es-ES_tradnl" b="1">
                <a:solidFill>
                  <a:srgbClr val="000000"/>
                </a:solidFill>
                <a:latin typeface="Kristen ITC" panose="03050502040202030202" pitchFamily="66" charset="0"/>
              </a:rPr>
              <a:t>Además puedes recibir powerpoints en tu correo electrónico suscribiéndote aquí:</a:t>
            </a:r>
            <a:r>
              <a:rPr lang="es-ES_tradnl" b="1">
                <a:solidFill>
                  <a:srgbClr val="0066FF"/>
                </a:solidFill>
              </a:rPr>
              <a:t> </a:t>
            </a:r>
          </a:p>
          <a:p>
            <a:pPr fontAlgn="base">
              <a:spcBef>
                <a:spcPct val="50000"/>
              </a:spcBef>
              <a:spcAft>
                <a:spcPct val="0"/>
              </a:spcAft>
            </a:pPr>
            <a:endParaRPr lang="es-ES" b="1">
              <a:solidFill>
                <a:srgbClr val="0066FF"/>
              </a:solidFill>
            </a:endParaRPr>
          </a:p>
        </p:txBody>
      </p:sp>
      <p:pic>
        <p:nvPicPr>
          <p:cNvPr id="2055"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6"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7" name="Picture 21"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8" name="Picture 22"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9" name="Picture 23"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0" name="Picture 24"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p14="http://schemas.microsoft.com/office/powerpoint/2010/main" Requires="p14">
      <p:transition spd="slow" p14:dur="3750" advTm="5000"/>
    </mc:Choice>
    <mc:Fallback>
      <p:transition spd="slow" advTm="5000"/>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2402</TotalTime>
  <Words>419</Words>
  <Application>Microsoft Office PowerPoint</Application>
  <PresentationFormat>Panorámica</PresentationFormat>
  <Paragraphs>47</Paragraphs>
  <Slides>14</Slides>
  <Notes>0</Notes>
  <HiddenSlides>0</HiddenSlides>
  <MMClips>0</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14</vt:i4>
      </vt:variant>
    </vt:vector>
  </HeadingPairs>
  <TitlesOfParts>
    <vt:vector size="23" baseType="lpstr">
      <vt:lpstr>Arial</vt:lpstr>
      <vt:lpstr>Calibri</vt:lpstr>
      <vt:lpstr>Calibri Light</vt:lpstr>
      <vt:lpstr>Kristen ITC</vt:lpstr>
      <vt:lpstr>Monotype Corsiva</vt:lpstr>
      <vt:lpstr>Times New Roman</vt:lpstr>
      <vt:lpstr>Tema de Office</vt:lpstr>
      <vt:lpstr>1_Tema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Amore</dc:creator>
  <cp:lastModifiedBy>MANAGER</cp:lastModifiedBy>
  <cp:revision>158</cp:revision>
  <dcterms:created xsi:type="dcterms:W3CDTF">2015-02-22T00:17:43Z</dcterms:created>
  <dcterms:modified xsi:type="dcterms:W3CDTF">2015-08-03T02:38:46Z</dcterms:modified>
</cp:coreProperties>
</file>