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wav"/>
  <Default Extension="gif" ContentType="image/gif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notesMasterIdLst>
    <p:notesMasterId r:id="rId20"/>
  </p:notesMasterIdLst>
  <p:sldIdLst>
    <p:sldId id="273" r:id="rId3"/>
    <p:sldId id="258" r:id="rId4"/>
    <p:sldId id="257" r:id="rId5"/>
    <p:sldId id="259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4" r:id="rId18"/>
    <p:sldId id="275" r:id="rId19"/>
  </p:sldIdLst>
  <p:sldSz cx="10110788" cy="7021513"/>
  <p:notesSz cx="6858000" cy="9144000"/>
  <p:defaultTextStyle>
    <a:defPPr>
      <a:defRPr lang="es-ES"/>
    </a:defPPr>
    <a:lvl1pPr marL="0" algn="l" defTabSz="978957" rtl="0" eaLnBrk="1" latinLnBrk="0" hangingPunct="1">
      <a:defRPr sz="1900" kern="1200">
        <a:solidFill>
          <a:schemeClr val="tx1"/>
        </a:solidFill>
        <a:latin typeface="+mn-lt"/>
        <a:ea typeface="+mn-ea"/>
        <a:cs typeface="+mn-cs"/>
      </a:defRPr>
    </a:lvl1pPr>
    <a:lvl2pPr marL="489478" algn="l" defTabSz="978957" rtl="0" eaLnBrk="1" latinLnBrk="0" hangingPunct="1">
      <a:defRPr sz="1900" kern="1200">
        <a:solidFill>
          <a:schemeClr val="tx1"/>
        </a:solidFill>
        <a:latin typeface="+mn-lt"/>
        <a:ea typeface="+mn-ea"/>
        <a:cs typeface="+mn-cs"/>
      </a:defRPr>
    </a:lvl2pPr>
    <a:lvl3pPr marL="978957" algn="l" defTabSz="978957" rtl="0" eaLnBrk="1" latinLnBrk="0" hangingPunct="1">
      <a:defRPr sz="1900" kern="1200">
        <a:solidFill>
          <a:schemeClr val="tx1"/>
        </a:solidFill>
        <a:latin typeface="+mn-lt"/>
        <a:ea typeface="+mn-ea"/>
        <a:cs typeface="+mn-cs"/>
      </a:defRPr>
    </a:lvl3pPr>
    <a:lvl4pPr marL="1468435" algn="l" defTabSz="978957" rtl="0" eaLnBrk="1" latinLnBrk="0" hangingPunct="1">
      <a:defRPr sz="1900" kern="1200">
        <a:solidFill>
          <a:schemeClr val="tx1"/>
        </a:solidFill>
        <a:latin typeface="+mn-lt"/>
        <a:ea typeface="+mn-ea"/>
        <a:cs typeface="+mn-cs"/>
      </a:defRPr>
    </a:lvl4pPr>
    <a:lvl5pPr marL="1957913" algn="l" defTabSz="978957" rtl="0" eaLnBrk="1" latinLnBrk="0" hangingPunct="1">
      <a:defRPr sz="1900" kern="1200">
        <a:solidFill>
          <a:schemeClr val="tx1"/>
        </a:solidFill>
        <a:latin typeface="+mn-lt"/>
        <a:ea typeface="+mn-ea"/>
        <a:cs typeface="+mn-cs"/>
      </a:defRPr>
    </a:lvl5pPr>
    <a:lvl6pPr marL="2447392" algn="l" defTabSz="978957" rtl="0" eaLnBrk="1" latinLnBrk="0" hangingPunct="1">
      <a:defRPr sz="1900" kern="1200">
        <a:solidFill>
          <a:schemeClr val="tx1"/>
        </a:solidFill>
        <a:latin typeface="+mn-lt"/>
        <a:ea typeface="+mn-ea"/>
        <a:cs typeface="+mn-cs"/>
      </a:defRPr>
    </a:lvl6pPr>
    <a:lvl7pPr marL="2936870" algn="l" defTabSz="978957" rtl="0" eaLnBrk="1" latinLnBrk="0" hangingPunct="1">
      <a:defRPr sz="1900" kern="1200">
        <a:solidFill>
          <a:schemeClr val="tx1"/>
        </a:solidFill>
        <a:latin typeface="+mn-lt"/>
        <a:ea typeface="+mn-ea"/>
        <a:cs typeface="+mn-cs"/>
      </a:defRPr>
    </a:lvl7pPr>
    <a:lvl8pPr marL="3426348" algn="l" defTabSz="978957" rtl="0" eaLnBrk="1" latinLnBrk="0" hangingPunct="1">
      <a:defRPr sz="1900" kern="1200">
        <a:solidFill>
          <a:schemeClr val="tx1"/>
        </a:solidFill>
        <a:latin typeface="+mn-lt"/>
        <a:ea typeface="+mn-ea"/>
        <a:cs typeface="+mn-cs"/>
      </a:defRPr>
    </a:lvl8pPr>
    <a:lvl9pPr marL="3915827" algn="l" defTabSz="978957" rtl="0" eaLnBrk="1" latinLnBrk="0" hangingPunct="1">
      <a:defRPr sz="19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r486jA/Ixg9DwlQbNwfVLw==" hashData="eyiMlcILYZmlcKHfqKsrqMECxy4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Rg st="1" end="17"/>
    <p:penClr>
      <a:srgbClr val="FF0000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717" autoAdjust="0"/>
    <p:restoredTop sz="94660"/>
  </p:normalViewPr>
  <p:slideViewPr>
    <p:cSldViewPr>
      <p:cViewPr>
        <p:scale>
          <a:sx n="60" d="100"/>
          <a:sy n="60" d="100"/>
        </p:scale>
        <p:origin x="-606" y="-360"/>
      </p:cViewPr>
      <p:guideLst>
        <p:guide orient="horz" pos="2212"/>
        <p:guide pos="3185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3" Type="http://schemas.openxmlformats.org/officeDocument/2006/relationships/slide" Target="slides/slide1.xml"/><Relationship Id="rId21" Type="http://schemas.openxmlformats.org/officeDocument/2006/relationships/presProps" Target="presProps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notesMaster" Target="notesMasters/notesMaster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tableStyles" Target="tableStyles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theme" Target="theme/theme1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encabezado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C39D4A6-13B5-4CCA-B395-7F6E3D30C965}" type="datetimeFigureOut">
              <a:rPr lang="es-ES" smtClean="0"/>
              <a:t>26/04/2018</a:t>
            </a:fld>
            <a:endParaRPr lang="es-ES"/>
          </a:p>
        </p:txBody>
      </p:sp>
      <p:sp>
        <p:nvSpPr>
          <p:cNvPr id="4" name="3 Marcador de imagen de diapositiva"/>
          <p:cNvSpPr>
            <a:spLocks noGrp="1" noRot="1" noChangeAspect="1"/>
          </p:cNvSpPr>
          <p:nvPr>
            <p:ph type="sldImg" idx="2"/>
          </p:nvPr>
        </p:nvSpPr>
        <p:spPr>
          <a:xfrm>
            <a:off x="960438" y="685800"/>
            <a:ext cx="4937125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s-ES"/>
          </a:p>
        </p:txBody>
      </p:sp>
      <p:sp>
        <p:nvSpPr>
          <p:cNvPr id="5" name="4 Marcador de notas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AD9985C3-8EBC-4BD9-B957-59B4E2D411F7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6674081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78957" rtl="0" eaLnBrk="1" latinLnBrk="0" hangingPunct="1">
      <a:defRPr sz="1300" kern="1200">
        <a:solidFill>
          <a:schemeClr val="tx1"/>
        </a:solidFill>
        <a:latin typeface="+mn-lt"/>
        <a:ea typeface="+mn-ea"/>
        <a:cs typeface="+mn-cs"/>
      </a:defRPr>
    </a:lvl1pPr>
    <a:lvl2pPr marL="489478" algn="l" defTabSz="978957" rtl="0" eaLnBrk="1" latinLnBrk="0" hangingPunct="1">
      <a:defRPr sz="1300" kern="1200">
        <a:solidFill>
          <a:schemeClr val="tx1"/>
        </a:solidFill>
        <a:latin typeface="+mn-lt"/>
        <a:ea typeface="+mn-ea"/>
        <a:cs typeface="+mn-cs"/>
      </a:defRPr>
    </a:lvl2pPr>
    <a:lvl3pPr marL="978957" algn="l" defTabSz="978957" rtl="0" eaLnBrk="1" latinLnBrk="0" hangingPunct="1">
      <a:defRPr sz="1300" kern="1200">
        <a:solidFill>
          <a:schemeClr val="tx1"/>
        </a:solidFill>
        <a:latin typeface="+mn-lt"/>
        <a:ea typeface="+mn-ea"/>
        <a:cs typeface="+mn-cs"/>
      </a:defRPr>
    </a:lvl3pPr>
    <a:lvl4pPr marL="1468435" algn="l" defTabSz="978957" rtl="0" eaLnBrk="1" latinLnBrk="0" hangingPunct="1">
      <a:defRPr sz="1300" kern="1200">
        <a:solidFill>
          <a:schemeClr val="tx1"/>
        </a:solidFill>
        <a:latin typeface="+mn-lt"/>
        <a:ea typeface="+mn-ea"/>
        <a:cs typeface="+mn-cs"/>
      </a:defRPr>
    </a:lvl4pPr>
    <a:lvl5pPr marL="1957913" algn="l" defTabSz="978957" rtl="0" eaLnBrk="1" latinLnBrk="0" hangingPunct="1">
      <a:defRPr sz="1300" kern="1200">
        <a:solidFill>
          <a:schemeClr val="tx1"/>
        </a:solidFill>
        <a:latin typeface="+mn-lt"/>
        <a:ea typeface="+mn-ea"/>
        <a:cs typeface="+mn-cs"/>
      </a:defRPr>
    </a:lvl5pPr>
    <a:lvl6pPr marL="2447392" algn="l" defTabSz="978957" rtl="0" eaLnBrk="1" latinLnBrk="0" hangingPunct="1">
      <a:defRPr sz="1300" kern="1200">
        <a:solidFill>
          <a:schemeClr val="tx1"/>
        </a:solidFill>
        <a:latin typeface="+mn-lt"/>
        <a:ea typeface="+mn-ea"/>
        <a:cs typeface="+mn-cs"/>
      </a:defRPr>
    </a:lvl6pPr>
    <a:lvl7pPr marL="2936870" algn="l" defTabSz="978957" rtl="0" eaLnBrk="1" latinLnBrk="0" hangingPunct="1">
      <a:defRPr sz="1300" kern="1200">
        <a:solidFill>
          <a:schemeClr val="tx1"/>
        </a:solidFill>
        <a:latin typeface="+mn-lt"/>
        <a:ea typeface="+mn-ea"/>
        <a:cs typeface="+mn-cs"/>
      </a:defRPr>
    </a:lvl7pPr>
    <a:lvl8pPr marL="3426348" algn="l" defTabSz="978957" rtl="0" eaLnBrk="1" latinLnBrk="0" hangingPunct="1">
      <a:defRPr sz="1300" kern="1200">
        <a:solidFill>
          <a:schemeClr val="tx1"/>
        </a:solidFill>
        <a:latin typeface="+mn-lt"/>
        <a:ea typeface="+mn-ea"/>
        <a:cs typeface="+mn-cs"/>
      </a:defRPr>
    </a:lvl8pPr>
    <a:lvl9pPr marL="3915827" algn="l" defTabSz="978957" rtl="0" eaLnBrk="1" latinLnBrk="0" hangingPunct="1">
      <a:defRPr sz="13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758309" y="2181221"/>
            <a:ext cx="8594170" cy="1505074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516618" y="3978857"/>
            <a:ext cx="7077552" cy="1794387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89478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78957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468435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957913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447392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93687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426348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915827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C2D2401-E5E7-48C2-BB2C-1CB7EA6B6F78}" type="datetimeFigureOut">
              <a:rPr lang="es-ES" smtClean="0"/>
              <a:t>26/04/2018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D844EB-6AB9-40EA-AF7E-0677DC2A23F5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40281112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/>
      </p:transition>
    </mc:Choice>
    <mc:Fallback xmlns="">
      <p:transition spd="slow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C2D2401-E5E7-48C2-BB2C-1CB7EA6B6F78}" type="datetimeFigureOut">
              <a:rPr lang="es-ES" smtClean="0"/>
              <a:t>26/04/2018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D844EB-6AB9-40EA-AF7E-0677DC2A23F5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77248281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/>
      </p:transition>
    </mc:Choice>
    <mc:Fallback xmlns="">
      <p:transition spd="slow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98682" y="4511973"/>
            <a:ext cx="8594170" cy="1394550"/>
          </a:xfrm>
        </p:spPr>
        <p:txBody>
          <a:bodyPr anchor="t"/>
          <a:lstStyle>
            <a:lvl1pPr algn="l">
              <a:defRPr sz="43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98682" y="2976018"/>
            <a:ext cx="8594170" cy="1535955"/>
          </a:xfrm>
        </p:spPr>
        <p:txBody>
          <a:bodyPr anchor="b"/>
          <a:lstStyle>
            <a:lvl1pPr marL="0" indent="0">
              <a:buNone/>
              <a:defRPr sz="2100">
                <a:solidFill>
                  <a:schemeClr val="tx1">
                    <a:tint val="75000"/>
                  </a:schemeClr>
                </a:solidFill>
              </a:defRPr>
            </a:lvl1pPr>
            <a:lvl2pPr marL="489478" indent="0">
              <a:buNone/>
              <a:defRPr sz="1900">
                <a:solidFill>
                  <a:schemeClr val="tx1">
                    <a:tint val="75000"/>
                  </a:schemeClr>
                </a:solidFill>
              </a:defRPr>
            </a:lvl2pPr>
            <a:lvl3pPr marL="978957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3pPr>
            <a:lvl4pPr marL="1468435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4pPr>
            <a:lvl5pPr marL="1957913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5pPr>
            <a:lvl6pPr marL="2447392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6pPr>
            <a:lvl7pPr marL="293687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7pPr>
            <a:lvl8pPr marL="3426348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8pPr>
            <a:lvl9pPr marL="3915827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C2D2401-E5E7-48C2-BB2C-1CB7EA6B6F78}" type="datetimeFigureOut">
              <a:rPr lang="es-ES" smtClean="0"/>
              <a:t>26/04/2018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D844EB-6AB9-40EA-AF7E-0677DC2A23F5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11731569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/>
      </p:transition>
    </mc:Choice>
    <mc:Fallback xmlns="">
      <p:transition spd="slow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505539" y="1638354"/>
            <a:ext cx="4465598" cy="4633874"/>
          </a:xfrm>
        </p:spPr>
        <p:txBody>
          <a:bodyPr/>
          <a:lstStyle>
            <a:lvl1pPr>
              <a:defRPr sz="3000"/>
            </a:lvl1pPr>
            <a:lvl2pPr>
              <a:defRPr sz="2600"/>
            </a:lvl2pPr>
            <a:lvl3pPr>
              <a:defRPr sz="2100"/>
            </a:lvl3pPr>
            <a:lvl4pPr>
              <a:defRPr sz="1900"/>
            </a:lvl4pPr>
            <a:lvl5pPr>
              <a:defRPr sz="1900"/>
            </a:lvl5pPr>
            <a:lvl6pPr>
              <a:defRPr sz="1900"/>
            </a:lvl6pPr>
            <a:lvl7pPr>
              <a:defRPr sz="1900"/>
            </a:lvl7pPr>
            <a:lvl8pPr>
              <a:defRPr sz="1900"/>
            </a:lvl8pPr>
            <a:lvl9pPr>
              <a:defRPr sz="1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5139651" y="1638354"/>
            <a:ext cx="4465598" cy="4633874"/>
          </a:xfrm>
        </p:spPr>
        <p:txBody>
          <a:bodyPr/>
          <a:lstStyle>
            <a:lvl1pPr>
              <a:defRPr sz="3000"/>
            </a:lvl1pPr>
            <a:lvl2pPr>
              <a:defRPr sz="2600"/>
            </a:lvl2pPr>
            <a:lvl3pPr>
              <a:defRPr sz="2100"/>
            </a:lvl3pPr>
            <a:lvl4pPr>
              <a:defRPr sz="1900"/>
            </a:lvl4pPr>
            <a:lvl5pPr>
              <a:defRPr sz="1900"/>
            </a:lvl5pPr>
            <a:lvl6pPr>
              <a:defRPr sz="1900"/>
            </a:lvl6pPr>
            <a:lvl7pPr>
              <a:defRPr sz="1900"/>
            </a:lvl7pPr>
            <a:lvl8pPr>
              <a:defRPr sz="1900"/>
            </a:lvl8pPr>
            <a:lvl9pPr>
              <a:defRPr sz="1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C2D2401-E5E7-48C2-BB2C-1CB7EA6B6F78}" type="datetimeFigureOut">
              <a:rPr lang="es-ES" smtClean="0"/>
              <a:t>26/04/2018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D844EB-6AB9-40EA-AF7E-0677DC2A23F5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1263583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/>
      </p:transition>
    </mc:Choice>
    <mc:Fallback xmlns="">
      <p:transition spd="slow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505539" y="1571714"/>
            <a:ext cx="4467354" cy="655016"/>
          </a:xfrm>
        </p:spPr>
        <p:txBody>
          <a:bodyPr anchor="b"/>
          <a:lstStyle>
            <a:lvl1pPr marL="0" indent="0">
              <a:buNone/>
              <a:defRPr sz="2600" b="1"/>
            </a:lvl1pPr>
            <a:lvl2pPr marL="489478" indent="0">
              <a:buNone/>
              <a:defRPr sz="2100" b="1"/>
            </a:lvl2pPr>
            <a:lvl3pPr marL="978957" indent="0">
              <a:buNone/>
              <a:defRPr sz="1900" b="1"/>
            </a:lvl3pPr>
            <a:lvl4pPr marL="1468435" indent="0">
              <a:buNone/>
              <a:defRPr sz="1700" b="1"/>
            </a:lvl4pPr>
            <a:lvl5pPr marL="1957913" indent="0">
              <a:buNone/>
              <a:defRPr sz="1700" b="1"/>
            </a:lvl5pPr>
            <a:lvl6pPr marL="2447392" indent="0">
              <a:buNone/>
              <a:defRPr sz="1700" b="1"/>
            </a:lvl6pPr>
            <a:lvl7pPr marL="2936870" indent="0">
              <a:buNone/>
              <a:defRPr sz="1700" b="1"/>
            </a:lvl7pPr>
            <a:lvl8pPr marL="3426348" indent="0">
              <a:buNone/>
              <a:defRPr sz="1700" b="1"/>
            </a:lvl8pPr>
            <a:lvl9pPr marL="3915827" indent="0">
              <a:buNone/>
              <a:defRPr sz="17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505539" y="2226730"/>
            <a:ext cx="4467354" cy="4045497"/>
          </a:xfrm>
        </p:spPr>
        <p:txBody>
          <a:bodyPr/>
          <a:lstStyle>
            <a:lvl1pPr>
              <a:defRPr sz="2600"/>
            </a:lvl1pPr>
            <a:lvl2pPr>
              <a:defRPr sz="2100"/>
            </a:lvl2pPr>
            <a:lvl3pPr>
              <a:defRPr sz="1900"/>
            </a:lvl3pPr>
            <a:lvl4pPr>
              <a:defRPr sz="1700"/>
            </a:lvl4pPr>
            <a:lvl5pPr>
              <a:defRPr sz="1700"/>
            </a:lvl5pPr>
            <a:lvl6pPr>
              <a:defRPr sz="1700"/>
            </a:lvl6pPr>
            <a:lvl7pPr>
              <a:defRPr sz="1700"/>
            </a:lvl7pPr>
            <a:lvl8pPr>
              <a:defRPr sz="1700"/>
            </a:lvl8pPr>
            <a:lvl9pPr>
              <a:defRPr sz="17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5136140" y="1571714"/>
            <a:ext cx="4469109" cy="655016"/>
          </a:xfrm>
        </p:spPr>
        <p:txBody>
          <a:bodyPr anchor="b"/>
          <a:lstStyle>
            <a:lvl1pPr marL="0" indent="0">
              <a:buNone/>
              <a:defRPr sz="2600" b="1"/>
            </a:lvl1pPr>
            <a:lvl2pPr marL="489478" indent="0">
              <a:buNone/>
              <a:defRPr sz="2100" b="1"/>
            </a:lvl2pPr>
            <a:lvl3pPr marL="978957" indent="0">
              <a:buNone/>
              <a:defRPr sz="1900" b="1"/>
            </a:lvl3pPr>
            <a:lvl4pPr marL="1468435" indent="0">
              <a:buNone/>
              <a:defRPr sz="1700" b="1"/>
            </a:lvl4pPr>
            <a:lvl5pPr marL="1957913" indent="0">
              <a:buNone/>
              <a:defRPr sz="1700" b="1"/>
            </a:lvl5pPr>
            <a:lvl6pPr marL="2447392" indent="0">
              <a:buNone/>
              <a:defRPr sz="1700" b="1"/>
            </a:lvl6pPr>
            <a:lvl7pPr marL="2936870" indent="0">
              <a:buNone/>
              <a:defRPr sz="1700" b="1"/>
            </a:lvl7pPr>
            <a:lvl8pPr marL="3426348" indent="0">
              <a:buNone/>
              <a:defRPr sz="1700" b="1"/>
            </a:lvl8pPr>
            <a:lvl9pPr marL="3915827" indent="0">
              <a:buNone/>
              <a:defRPr sz="17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5136140" y="2226730"/>
            <a:ext cx="4469109" cy="4045497"/>
          </a:xfrm>
        </p:spPr>
        <p:txBody>
          <a:bodyPr/>
          <a:lstStyle>
            <a:lvl1pPr>
              <a:defRPr sz="2600"/>
            </a:lvl1pPr>
            <a:lvl2pPr>
              <a:defRPr sz="2100"/>
            </a:lvl2pPr>
            <a:lvl3pPr>
              <a:defRPr sz="1900"/>
            </a:lvl3pPr>
            <a:lvl4pPr>
              <a:defRPr sz="1700"/>
            </a:lvl4pPr>
            <a:lvl5pPr>
              <a:defRPr sz="1700"/>
            </a:lvl5pPr>
            <a:lvl6pPr>
              <a:defRPr sz="1700"/>
            </a:lvl6pPr>
            <a:lvl7pPr>
              <a:defRPr sz="1700"/>
            </a:lvl7pPr>
            <a:lvl8pPr>
              <a:defRPr sz="1700"/>
            </a:lvl8pPr>
            <a:lvl9pPr>
              <a:defRPr sz="17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C2D2401-E5E7-48C2-BB2C-1CB7EA6B6F78}" type="datetimeFigureOut">
              <a:rPr lang="es-ES" smtClean="0"/>
              <a:t>26/04/2018</a:t>
            </a:fld>
            <a:endParaRPr lang="es-ES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D844EB-6AB9-40EA-AF7E-0677DC2A23F5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77315989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/>
      </p:transition>
    </mc:Choice>
    <mc:Fallback xmlns="">
      <p:transition spd="slow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C2D2401-E5E7-48C2-BB2C-1CB7EA6B6F78}" type="datetimeFigureOut">
              <a:rPr lang="es-ES" smtClean="0"/>
              <a:t>26/04/2018</a:t>
            </a:fld>
            <a:endParaRPr lang="es-ES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D844EB-6AB9-40EA-AF7E-0677DC2A23F5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56699656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/>
      </p:transition>
    </mc:Choice>
    <mc:Fallback xmlns="">
      <p:transition spd="slow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C2D2401-E5E7-48C2-BB2C-1CB7EA6B6F78}" type="datetimeFigureOut">
              <a:rPr lang="es-ES" smtClean="0"/>
              <a:t>26/04/2018</a:t>
            </a:fld>
            <a:endParaRPr lang="es-ES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D844EB-6AB9-40EA-AF7E-0677DC2A23F5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69516533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/>
      </p:transition>
    </mc:Choice>
    <mc:Fallback xmlns="">
      <p:transition spd="slow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505540" y="279560"/>
            <a:ext cx="3326380" cy="1189756"/>
          </a:xfrm>
        </p:spPr>
        <p:txBody>
          <a:bodyPr anchor="b"/>
          <a:lstStyle>
            <a:lvl1pPr algn="l">
              <a:defRPr sz="21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953037" y="279561"/>
            <a:ext cx="5652211" cy="5992667"/>
          </a:xfrm>
        </p:spPr>
        <p:txBody>
          <a:bodyPr/>
          <a:lstStyle>
            <a:lvl1pPr>
              <a:defRPr sz="3400"/>
            </a:lvl1pPr>
            <a:lvl2pPr>
              <a:defRPr sz="3000"/>
            </a:lvl2pPr>
            <a:lvl3pPr>
              <a:defRPr sz="2600"/>
            </a:lvl3pPr>
            <a:lvl4pPr>
              <a:defRPr sz="2100"/>
            </a:lvl4pPr>
            <a:lvl5pPr>
              <a:defRPr sz="2100"/>
            </a:lvl5pPr>
            <a:lvl6pPr>
              <a:defRPr sz="2100"/>
            </a:lvl6pPr>
            <a:lvl7pPr>
              <a:defRPr sz="2100"/>
            </a:lvl7pPr>
            <a:lvl8pPr>
              <a:defRPr sz="2100"/>
            </a:lvl8pPr>
            <a:lvl9pPr>
              <a:defRPr sz="21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505540" y="1469317"/>
            <a:ext cx="3326380" cy="4802910"/>
          </a:xfrm>
        </p:spPr>
        <p:txBody>
          <a:bodyPr/>
          <a:lstStyle>
            <a:lvl1pPr marL="0" indent="0">
              <a:buNone/>
              <a:defRPr sz="1500"/>
            </a:lvl1pPr>
            <a:lvl2pPr marL="489478" indent="0">
              <a:buNone/>
              <a:defRPr sz="1300"/>
            </a:lvl2pPr>
            <a:lvl3pPr marL="978957" indent="0">
              <a:buNone/>
              <a:defRPr sz="1100"/>
            </a:lvl3pPr>
            <a:lvl4pPr marL="1468435" indent="0">
              <a:buNone/>
              <a:defRPr sz="1000"/>
            </a:lvl4pPr>
            <a:lvl5pPr marL="1957913" indent="0">
              <a:buNone/>
              <a:defRPr sz="1000"/>
            </a:lvl5pPr>
            <a:lvl6pPr marL="2447392" indent="0">
              <a:buNone/>
              <a:defRPr sz="1000"/>
            </a:lvl6pPr>
            <a:lvl7pPr marL="2936870" indent="0">
              <a:buNone/>
              <a:defRPr sz="1000"/>
            </a:lvl7pPr>
            <a:lvl8pPr marL="3426348" indent="0">
              <a:buNone/>
              <a:defRPr sz="1000"/>
            </a:lvl8pPr>
            <a:lvl9pPr marL="3915827" indent="0">
              <a:buNone/>
              <a:defRPr sz="1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C2D2401-E5E7-48C2-BB2C-1CB7EA6B6F78}" type="datetimeFigureOut">
              <a:rPr lang="es-ES" smtClean="0"/>
              <a:t>26/04/2018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D844EB-6AB9-40EA-AF7E-0677DC2A23F5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46223174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/>
      </p:transition>
    </mc:Choice>
    <mc:Fallback xmlns="">
      <p:transition spd="slow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981785" y="4915059"/>
            <a:ext cx="6066473" cy="580251"/>
          </a:xfrm>
        </p:spPr>
        <p:txBody>
          <a:bodyPr anchor="b"/>
          <a:lstStyle>
            <a:lvl1pPr algn="l">
              <a:defRPr sz="21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981785" y="627385"/>
            <a:ext cx="6066473" cy="4212908"/>
          </a:xfrm>
        </p:spPr>
        <p:txBody>
          <a:bodyPr/>
          <a:lstStyle>
            <a:lvl1pPr marL="0" indent="0">
              <a:buNone/>
              <a:defRPr sz="3400"/>
            </a:lvl1pPr>
            <a:lvl2pPr marL="489478" indent="0">
              <a:buNone/>
              <a:defRPr sz="3000"/>
            </a:lvl2pPr>
            <a:lvl3pPr marL="978957" indent="0">
              <a:buNone/>
              <a:defRPr sz="2600"/>
            </a:lvl3pPr>
            <a:lvl4pPr marL="1468435" indent="0">
              <a:buNone/>
              <a:defRPr sz="2100"/>
            </a:lvl4pPr>
            <a:lvl5pPr marL="1957913" indent="0">
              <a:buNone/>
              <a:defRPr sz="2100"/>
            </a:lvl5pPr>
            <a:lvl6pPr marL="2447392" indent="0">
              <a:buNone/>
              <a:defRPr sz="2100"/>
            </a:lvl6pPr>
            <a:lvl7pPr marL="2936870" indent="0">
              <a:buNone/>
              <a:defRPr sz="2100"/>
            </a:lvl7pPr>
            <a:lvl8pPr marL="3426348" indent="0">
              <a:buNone/>
              <a:defRPr sz="2100"/>
            </a:lvl8pPr>
            <a:lvl9pPr marL="3915827" indent="0">
              <a:buNone/>
              <a:defRPr sz="2100"/>
            </a:lvl9pPr>
          </a:lstStyle>
          <a:p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981785" y="5495310"/>
            <a:ext cx="6066473" cy="824052"/>
          </a:xfrm>
        </p:spPr>
        <p:txBody>
          <a:bodyPr/>
          <a:lstStyle>
            <a:lvl1pPr marL="0" indent="0">
              <a:buNone/>
              <a:defRPr sz="1500"/>
            </a:lvl1pPr>
            <a:lvl2pPr marL="489478" indent="0">
              <a:buNone/>
              <a:defRPr sz="1300"/>
            </a:lvl2pPr>
            <a:lvl3pPr marL="978957" indent="0">
              <a:buNone/>
              <a:defRPr sz="1100"/>
            </a:lvl3pPr>
            <a:lvl4pPr marL="1468435" indent="0">
              <a:buNone/>
              <a:defRPr sz="1000"/>
            </a:lvl4pPr>
            <a:lvl5pPr marL="1957913" indent="0">
              <a:buNone/>
              <a:defRPr sz="1000"/>
            </a:lvl5pPr>
            <a:lvl6pPr marL="2447392" indent="0">
              <a:buNone/>
              <a:defRPr sz="1000"/>
            </a:lvl6pPr>
            <a:lvl7pPr marL="2936870" indent="0">
              <a:buNone/>
              <a:defRPr sz="1000"/>
            </a:lvl7pPr>
            <a:lvl8pPr marL="3426348" indent="0">
              <a:buNone/>
              <a:defRPr sz="1000"/>
            </a:lvl8pPr>
            <a:lvl9pPr marL="3915827" indent="0">
              <a:buNone/>
              <a:defRPr sz="1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C2D2401-E5E7-48C2-BB2C-1CB7EA6B6F78}" type="datetimeFigureOut">
              <a:rPr lang="es-ES" smtClean="0"/>
              <a:t>26/04/2018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D844EB-6AB9-40EA-AF7E-0677DC2A23F5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14763087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/>
      </p:transition>
    </mc:Choice>
    <mc:Fallback xmlns="">
      <p:transition spd="slow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C2D2401-E5E7-48C2-BB2C-1CB7EA6B6F78}" type="datetimeFigureOut">
              <a:rPr lang="es-ES" smtClean="0"/>
              <a:t>26/04/2018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D844EB-6AB9-40EA-AF7E-0677DC2A23F5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86162813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/>
      </p:transition>
    </mc:Choice>
    <mc:Fallback xmlns="">
      <p:transition spd="slow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7330321" y="281187"/>
            <a:ext cx="2274927" cy="5991041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505539" y="281187"/>
            <a:ext cx="6656269" cy="5991041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C2D2401-E5E7-48C2-BB2C-1CB7EA6B6F78}" type="datetimeFigureOut">
              <a:rPr lang="es-ES" smtClean="0"/>
              <a:t>26/04/2018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D844EB-6AB9-40EA-AF7E-0677DC2A23F5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94769093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/>
      </p:transition>
    </mc:Choice>
    <mc:Fallback xmlns="">
      <p:transition spd="slow">
        <p:fade/>
      </p:transition>
    </mc:Fallback>
  </mc:AlternateContent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758309" y="2181236"/>
            <a:ext cx="8594170" cy="1505074"/>
          </a:xfrm>
          <a:prstGeom prst="rect">
            <a:avLst/>
          </a:prstGeom>
        </p:spPr>
        <p:txBody>
          <a:bodyPr lIns="97646" tIns="48820" rIns="97646" bIns="48820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516618" y="3978858"/>
            <a:ext cx="7077552" cy="1794388"/>
          </a:xfrm>
          <a:prstGeom prst="rect">
            <a:avLst/>
          </a:prstGeom>
        </p:spPr>
        <p:txBody>
          <a:bodyPr lIns="97646" tIns="48820" rIns="97646" bIns="48820"/>
          <a:lstStyle>
            <a:lvl1pPr marL="0" indent="0" algn="ctr">
              <a:buNone/>
              <a:defRPr/>
            </a:lvl1pPr>
            <a:lvl2pPr marL="488224" indent="0" algn="ctr">
              <a:buNone/>
              <a:defRPr/>
            </a:lvl2pPr>
            <a:lvl3pPr marL="976454" indent="0" algn="ctr">
              <a:buNone/>
              <a:defRPr/>
            </a:lvl3pPr>
            <a:lvl4pPr marL="1464677" indent="0" algn="ctr">
              <a:buNone/>
              <a:defRPr/>
            </a:lvl4pPr>
            <a:lvl5pPr marL="1952902" indent="0" algn="ctr">
              <a:buNone/>
              <a:defRPr/>
            </a:lvl5pPr>
            <a:lvl6pPr marL="2441138" indent="0" algn="ctr">
              <a:buNone/>
              <a:defRPr/>
            </a:lvl6pPr>
            <a:lvl7pPr marL="2929354" indent="0" algn="ctr">
              <a:buNone/>
              <a:defRPr/>
            </a:lvl7pPr>
            <a:lvl8pPr marL="3417575" indent="0" algn="ctr">
              <a:buNone/>
              <a:defRPr/>
            </a:lvl8pPr>
            <a:lvl9pPr marL="3905805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5282606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/>
      </p:transition>
    </mc:Choice>
    <mc:Fallback xmlns="">
      <p:transition spd="slow">
        <p:fade/>
      </p:transition>
    </mc:Fallback>
  </mc:AlternateContent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505544" y="281214"/>
            <a:ext cx="9099709" cy="1170253"/>
          </a:xfrm>
          <a:prstGeom prst="rect">
            <a:avLst/>
          </a:prstGeom>
        </p:spPr>
        <p:txBody>
          <a:bodyPr lIns="97646" tIns="48820" rIns="97646" bIns="48820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505544" y="1638354"/>
            <a:ext cx="9099709" cy="4633875"/>
          </a:xfrm>
          <a:prstGeom prst="rect">
            <a:avLst/>
          </a:prstGeom>
        </p:spPr>
        <p:txBody>
          <a:bodyPr lIns="97646" tIns="48820" rIns="97646" bIns="48820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4931463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/>
      </p:transition>
    </mc:Choice>
    <mc:Fallback xmlns="">
      <p:transition spd="slow">
        <p:fade/>
      </p:transition>
    </mc:Fallback>
  </mc:AlternateContent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98682" y="4511977"/>
            <a:ext cx="8594170" cy="1394552"/>
          </a:xfrm>
          <a:prstGeom prst="rect">
            <a:avLst/>
          </a:prstGeom>
        </p:spPr>
        <p:txBody>
          <a:bodyPr lIns="97646" tIns="48820" rIns="97646" bIns="48820" anchor="t"/>
          <a:lstStyle>
            <a:lvl1pPr algn="l">
              <a:defRPr sz="43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98682" y="2976021"/>
            <a:ext cx="8594170" cy="1535955"/>
          </a:xfrm>
          <a:prstGeom prst="rect">
            <a:avLst/>
          </a:prstGeom>
        </p:spPr>
        <p:txBody>
          <a:bodyPr lIns="97646" tIns="48820" rIns="97646" bIns="48820" anchor="b"/>
          <a:lstStyle>
            <a:lvl1pPr marL="0" indent="0">
              <a:buNone/>
              <a:defRPr sz="2100"/>
            </a:lvl1pPr>
            <a:lvl2pPr marL="488224" indent="0">
              <a:buNone/>
              <a:defRPr sz="1900"/>
            </a:lvl2pPr>
            <a:lvl3pPr marL="976454" indent="0">
              <a:buNone/>
              <a:defRPr sz="1700"/>
            </a:lvl3pPr>
            <a:lvl4pPr marL="1464677" indent="0">
              <a:buNone/>
              <a:defRPr sz="1500"/>
            </a:lvl4pPr>
            <a:lvl5pPr marL="1952902" indent="0">
              <a:buNone/>
              <a:defRPr sz="1500"/>
            </a:lvl5pPr>
            <a:lvl6pPr marL="2441138" indent="0">
              <a:buNone/>
              <a:defRPr sz="1500"/>
            </a:lvl6pPr>
            <a:lvl7pPr marL="2929354" indent="0">
              <a:buNone/>
              <a:defRPr sz="1500"/>
            </a:lvl7pPr>
            <a:lvl8pPr marL="3417575" indent="0">
              <a:buNone/>
              <a:defRPr sz="1500"/>
            </a:lvl8pPr>
            <a:lvl9pPr marL="3905805" indent="0">
              <a:buNone/>
              <a:defRPr sz="15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757341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/>
      </p:transition>
    </mc:Choice>
    <mc:Fallback xmlns="">
      <p:transition spd="slow">
        <p:fade/>
      </p:transition>
    </mc:Fallback>
  </mc:AlternateContent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505544" y="281214"/>
            <a:ext cx="9099709" cy="1170253"/>
          </a:xfrm>
          <a:prstGeom prst="rect">
            <a:avLst/>
          </a:prstGeom>
        </p:spPr>
        <p:txBody>
          <a:bodyPr lIns="97646" tIns="48820" rIns="97646" bIns="48820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505543" y="1638354"/>
            <a:ext cx="4465598" cy="4633875"/>
          </a:xfrm>
          <a:prstGeom prst="rect">
            <a:avLst/>
          </a:prstGeom>
        </p:spPr>
        <p:txBody>
          <a:bodyPr lIns="97646" tIns="48820" rIns="97646" bIns="48820"/>
          <a:lstStyle>
            <a:lvl1pPr>
              <a:defRPr sz="3000"/>
            </a:lvl1pPr>
            <a:lvl2pPr>
              <a:defRPr sz="2700"/>
            </a:lvl2pPr>
            <a:lvl3pPr>
              <a:defRPr sz="2100"/>
            </a:lvl3pPr>
            <a:lvl4pPr>
              <a:defRPr sz="1900"/>
            </a:lvl4pPr>
            <a:lvl5pPr>
              <a:defRPr sz="1900"/>
            </a:lvl5pPr>
            <a:lvl6pPr>
              <a:defRPr sz="1900"/>
            </a:lvl6pPr>
            <a:lvl7pPr>
              <a:defRPr sz="1900"/>
            </a:lvl7pPr>
            <a:lvl8pPr>
              <a:defRPr sz="1900"/>
            </a:lvl8pPr>
            <a:lvl9pPr>
              <a:defRPr sz="1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5139653" y="1638354"/>
            <a:ext cx="4465598" cy="4633875"/>
          </a:xfrm>
          <a:prstGeom prst="rect">
            <a:avLst/>
          </a:prstGeom>
        </p:spPr>
        <p:txBody>
          <a:bodyPr lIns="97646" tIns="48820" rIns="97646" bIns="48820"/>
          <a:lstStyle>
            <a:lvl1pPr>
              <a:defRPr sz="3000"/>
            </a:lvl1pPr>
            <a:lvl2pPr>
              <a:defRPr sz="2700"/>
            </a:lvl2pPr>
            <a:lvl3pPr>
              <a:defRPr sz="2100"/>
            </a:lvl3pPr>
            <a:lvl4pPr>
              <a:defRPr sz="1900"/>
            </a:lvl4pPr>
            <a:lvl5pPr>
              <a:defRPr sz="1900"/>
            </a:lvl5pPr>
            <a:lvl6pPr>
              <a:defRPr sz="1900"/>
            </a:lvl6pPr>
            <a:lvl7pPr>
              <a:defRPr sz="1900"/>
            </a:lvl7pPr>
            <a:lvl8pPr>
              <a:defRPr sz="1900"/>
            </a:lvl8pPr>
            <a:lvl9pPr>
              <a:defRPr sz="1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030102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/>
      </p:transition>
    </mc:Choice>
    <mc:Fallback xmlns="">
      <p:transition spd="slow">
        <p:fade/>
      </p:transition>
    </mc:Fallback>
  </mc:AlternateContent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505544" y="281214"/>
            <a:ext cx="9099709" cy="1170253"/>
          </a:xfrm>
          <a:prstGeom prst="rect">
            <a:avLst/>
          </a:prstGeom>
        </p:spPr>
        <p:txBody>
          <a:bodyPr lIns="97646" tIns="48820" rIns="97646" bIns="48820"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505542" y="1571715"/>
            <a:ext cx="4467354" cy="655018"/>
          </a:xfrm>
          <a:prstGeom prst="rect">
            <a:avLst/>
          </a:prstGeom>
        </p:spPr>
        <p:txBody>
          <a:bodyPr lIns="97646" tIns="48820" rIns="97646" bIns="48820" anchor="b"/>
          <a:lstStyle>
            <a:lvl1pPr marL="0" indent="0">
              <a:buNone/>
              <a:defRPr sz="2700" b="1"/>
            </a:lvl1pPr>
            <a:lvl2pPr marL="488224" indent="0">
              <a:buNone/>
              <a:defRPr sz="2100" b="1"/>
            </a:lvl2pPr>
            <a:lvl3pPr marL="976454" indent="0">
              <a:buNone/>
              <a:defRPr sz="1900" b="1"/>
            </a:lvl3pPr>
            <a:lvl4pPr marL="1464677" indent="0">
              <a:buNone/>
              <a:defRPr sz="1700" b="1"/>
            </a:lvl4pPr>
            <a:lvl5pPr marL="1952902" indent="0">
              <a:buNone/>
              <a:defRPr sz="1700" b="1"/>
            </a:lvl5pPr>
            <a:lvl6pPr marL="2441138" indent="0">
              <a:buNone/>
              <a:defRPr sz="1700" b="1"/>
            </a:lvl6pPr>
            <a:lvl7pPr marL="2929354" indent="0">
              <a:buNone/>
              <a:defRPr sz="1700" b="1"/>
            </a:lvl7pPr>
            <a:lvl8pPr marL="3417575" indent="0">
              <a:buNone/>
              <a:defRPr sz="1700" b="1"/>
            </a:lvl8pPr>
            <a:lvl9pPr marL="3905805" indent="0">
              <a:buNone/>
              <a:defRPr sz="17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505542" y="2226735"/>
            <a:ext cx="4467354" cy="4045497"/>
          </a:xfrm>
          <a:prstGeom prst="rect">
            <a:avLst/>
          </a:prstGeom>
        </p:spPr>
        <p:txBody>
          <a:bodyPr lIns="97646" tIns="48820" rIns="97646" bIns="48820"/>
          <a:lstStyle>
            <a:lvl1pPr>
              <a:defRPr sz="2700"/>
            </a:lvl1pPr>
            <a:lvl2pPr>
              <a:defRPr sz="2100"/>
            </a:lvl2pPr>
            <a:lvl3pPr>
              <a:defRPr sz="1900"/>
            </a:lvl3pPr>
            <a:lvl4pPr>
              <a:defRPr sz="1700"/>
            </a:lvl4pPr>
            <a:lvl5pPr>
              <a:defRPr sz="1700"/>
            </a:lvl5pPr>
            <a:lvl6pPr>
              <a:defRPr sz="1700"/>
            </a:lvl6pPr>
            <a:lvl7pPr>
              <a:defRPr sz="1700"/>
            </a:lvl7pPr>
            <a:lvl8pPr>
              <a:defRPr sz="1700"/>
            </a:lvl8pPr>
            <a:lvl9pPr>
              <a:defRPr sz="17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5136154" y="1571715"/>
            <a:ext cx="4469109" cy="655018"/>
          </a:xfrm>
          <a:prstGeom prst="rect">
            <a:avLst/>
          </a:prstGeom>
        </p:spPr>
        <p:txBody>
          <a:bodyPr lIns="97646" tIns="48820" rIns="97646" bIns="48820" anchor="b"/>
          <a:lstStyle>
            <a:lvl1pPr marL="0" indent="0">
              <a:buNone/>
              <a:defRPr sz="2700" b="1"/>
            </a:lvl1pPr>
            <a:lvl2pPr marL="488224" indent="0">
              <a:buNone/>
              <a:defRPr sz="2100" b="1"/>
            </a:lvl2pPr>
            <a:lvl3pPr marL="976454" indent="0">
              <a:buNone/>
              <a:defRPr sz="1900" b="1"/>
            </a:lvl3pPr>
            <a:lvl4pPr marL="1464677" indent="0">
              <a:buNone/>
              <a:defRPr sz="1700" b="1"/>
            </a:lvl4pPr>
            <a:lvl5pPr marL="1952902" indent="0">
              <a:buNone/>
              <a:defRPr sz="1700" b="1"/>
            </a:lvl5pPr>
            <a:lvl6pPr marL="2441138" indent="0">
              <a:buNone/>
              <a:defRPr sz="1700" b="1"/>
            </a:lvl6pPr>
            <a:lvl7pPr marL="2929354" indent="0">
              <a:buNone/>
              <a:defRPr sz="1700" b="1"/>
            </a:lvl7pPr>
            <a:lvl8pPr marL="3417575" indent="0">
              <a:buNone/>
              <a:defRPr sz="1700" b="1"/>
            </a:lvl8pPr>
            <a:lvl9pPr marL="3905805" indent="0">
              <a:buNone/>
              <a:defRPr sz="17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5136154" y="2226735"/>
            <a:ext cx="4469109" cy="4045497"/>
          </a:xfrm>
          <a:prstGeom prst="rect">
            <a:avLst/>
          </a:prstGeom>
        </p:spPr>
        <p:txBody>
          <a:bodyPr lIns="97646" tIns="48820" rIns="97646" bIns="48820"/>
          <a:lstStyle>
            <a:lvl1pPr>
              <a:defRPr sz="2700"/>
            </a:lvl1pPr>
            <a:lvl2pPr>
              <a:defRPr sz="2100"/>
            </a:lvl2pPr>
            <a:lvl3pPr>
              <a:defRPr sz="1900"/>
            </a:lvl3pPr>
            <a:lvl4pPr>
              <a:defRPr sz="1700"/>
            </a:lvl4pPr>
            <a:lvl5pPr>
              <a:defRPr sz="1700"/>
            </a:lvl5pPr>
            <a:lvl6pPr>
              <a:defRPr sz="1700"/>
            </a:lvl6pPr>
            <a:lvl7pPr>
              <a:defRPr sz="1700"/>
            </a:lvl7pPr>
            <a:lvl8pPr>
              <a:defRPr sz="1700"/>
            </a:lvl8pPr>
            <a:lvl9pPr>
              <a:defRPr sz="17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7195759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/>
      </p:transition>
    </mc:Choice>
    <mc:Fallback xmlns="">
      <p:transition spd="slow">
        <p:fade/>
      </p:transition>
    </mc:Fallback>
  </mc:AlternateContent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505544" y="281214"/>
            <a:ext cx="9099709" cy="1170253"/>
          </a:xfrm>
          <a:prstGeom prst="rect">
            <a:avLst/>
          </a:prstGeom>
        </p:spPr>
        <p:txBody>
          <a:bodyPr lIns="97646" tIns="48820" rIns="97646" bIns="48820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74798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/>
      </p:transition>
    </mc:Choice>
    <mc:Fallback xmlns="">
      <p:transition spd="slow">
        <p:fade/>
      </p:transition>
    </mc:Fallback>
  </mc:AlternateContent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5027278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/>
      </p:transition>
    </mc:Choice>
    <mc:Fallback xmlns="">
      <p:transition spd="slow">
        <p:fade/>
      </p:transition>
    </mc:Fallback>
  </mc:AlternateContent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505602" y="279593"/>
            <a:ext cx="3326380" cy="1189757"/>
          </a:xfrm>
          <a:prstGeom prst="rect">
            <a:avLst/>
          </a:prstGeom>
        </p:spPr>
        <p:txBody>
          <a:bodyPr lIns="97646" tIns="48820" rIns="97646" bIns="48820" anchor="b"/>
          <a:lstStyle>
            <a:lvl1pPr algn="l">
              <a:defRPr sz="21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953037" y="279565"/>
            <a:ext cx="5652211" cy="5992666"/>
          </a:xfrm>
          <a:prstGeom prst="rect">
            <a:avLst/>
          </a:prstGeom>
        </p:spPr>
        <p:txBody>
          <a:bodyPr lIns="97646" tIns="48820" rIns="97646" bIns="48820"/>
          <a:lstStyle>
            <a:lvl1pPr>
              <a:defRPr sz="3400"/>
            </a:lvl1pPr>
            <a:lvl2pPr>
              <a:defRPr sz="3000"/>
            </a:lvl2pPr>
            <a:lvl3pPr>
              <a:defRPr sz="2700"/>
            </a:lvl3pPr>
            <a:lvl4pPr>
              <a:defRPr sz="2100"/>
            </a:lvl4pPr>
            <a:lvl5pPr>
              <a:defRPr sz="2100"/>
            </a:lvl5pPr>
            <a:lvl6pPr>
              <a:defRPr sz="2100"/>
            </a:lvl6pPr>
            <a:lvl7pPr>
              <a:defRPr sz="2100"/>
            </a:lvl7pPr>
            <a:lvl8pPr>
              <a:defRPr sz="2100"/>
            </a:lvl8pPr>
            <a:lvl9pPr>
              <a:defRPr sz="21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505602" y="1469350"/>
            <a:ext cx="3326380" cy="4802910"/>
          </a:xfrm>
          <a:prstGeom prst="rect">
            <a:avLst/>
          </a:prstGeom>
        </p:spPr>
        <p:txBody>
          <a:bodyPr lIns="97646" tIns="48820" rIns="97646" bIns="48820"/>
          <a:lstStyle>
            <a:lvl1pPr marL="0" indent="0">
              <a:buNone/>
              <a:defRPr sz="1500"/>
            </a:lvl1pPr>
            <a:lvl2pPr marL="488224" indent="0">
              <a:buNone/>
              <a:defRPr sz="1300"/>
            </a:lvl2pPr>
            <a:lvl3pPr marL="976454" indent="0">
              <a:buNone/>
              <a:defRPr sz="1200"/>
            </a:lvl3pPr>
            <a:lvl4pPr marL="1464677" indent="0">
              <a:buNone/>
              <a:defRPr sz="1000"/>
            </a:lvl4pPr>
            <a:lvl5pPr marL="1952902" indent="0">
              <a:buNone/>
              <a:defRPr sz="1000"/>
            </a:lvl5pPr>
            <a:lvl6pPr marL="2441138" indent="0">
              <a:buNone/>
              <a:defRPr sz="1000"/>
            </a:lvl6pPr>
            <a:lvl7pPr marL="2929354" indent="0">
              <a:buNone/>
              <a:defRPr sz="1000"/>
            </a:lvl7pPr>
            <a:lvl8pPr marL="3417575" indent="0">
              <a:buNone/>
              <a:defRPr sz="1000"/>
            </a:lvl8pPr>
            <a:lvl9pPr marL="3905805" indent="0">
              <a:buNone/>
              <a:defRPr sz="1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8908036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/>
      </p:transition>
    </mc:Choice>
    <mc:Fallback xmlns="">
      <p:transition spd="slow">
        <p:fade/>
      </p:transition>
    </mc:Fallback>
  </mc:AlternateContent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981788" y="4915060"/>
            <a:ext cx="6066473" cy="580255"/>
          </a:xfrm>
          <a:prstGeom prst="rect">
            <a:avLst/>
          </a:prstGeom>
        </p:spPr>
        <p:txBody>
          <a:bodyPr lIns="97646" tIns="48820" rIns="97646" bIns="48820" anchor="b"/>
          <a:lstStyle>
            <a:lvl1pPr algn="l">
              <a:defRPr sz="21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981788" y="627385"/>
            <a:ext cx="6066473" cy="4212908"/>
          </a:xfrm>
          <a:prstGeom prst="rect">
            <a:avLst/>
          </a:prstGeom>
        </p:spPr>
        <p:txBody>
          <a:bodyPr lIns="97646" tIns="48820" rIns="97646" bIns="48820"/>
          <a:lstStyle>
            <a:lvl1pPr marL="0" indent="0">
              <a:buNone/>
              <a:defRPr sz="3400"/>
            </a:lvl1pPr>
            <a:lvl2pPr marL="488224" indent="0">
              <a:buNone/>
              <a:defRPr sz="3000"/>
            </a:lvl2pPr>
            <a:lvl3pPr marL="976454" indent="0">
              <a:buNone/>
              <a:defRPr sz="2700"/>
            </a:lvl3pPr>
            <a:lvl4pPr marL="1464677" indent="0">
              <a:buNone/>
              <a:defRPr sz="2100"/>
            </a:lvl4pPr>
            <a:lvl5pPr marL="1952902" indent="0">
              <a:buNone/>
              <a:defRPr sz="2100"/>
            </a:lvl5pPr>
            <a:lvl6pPr marL="2441138" indent="0">
              <a:buNone/>
              <a:defRPr sz="2100"/>
            </a:lvl6pPr>
            <a:lvl7pPr marL="2929354" indent="0">
              <a:buNone/>
              <a:defRPr sz="2100"/>
            </a:lvl7pPr>
            <a:lvl8pPr marL="3417575" indent="0">
              <a:buNone/>
              <a:defRPr sz="2100"/>
            </a:lvl8pPr>
            <a:lvl9pPr marL="3905805" indent="0">
              <a:buNone/>
              <a:defRPr sz="2100"/>
            </a:lvl9pPr>
          </a:lstStyle>
          <a:p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981788" y="5495352"/>
            <a:ext cx="6066473" cy="824053"/>
          </a:xfrm>
          <a:prstGeom prst="rect">
            <a:avLst/>
          </a:prstGeom>
        </p:spPr>
        <p:txBody>
          <a:bodyPr lIns="97646" tIns="48820" rIns="97646" bIns="48820"/>
          <a:lstStyle>
            <a:lvl1pPr marL="0" indent="0">
              <a:buNone/>
              <a:defRPr sz="1500"/>
            </a:lvl1pPr>
            <a:lvl2pPr marL="488224" indent="0">
              <a:buNone/>
              <a:defRPr sz="1300"/>
            </a:lvl2pPr>
            <a:lvl3pPr marL="976454" indent="0">
              <a:buNone/>
              <a:defRPr sz="1200"/>
            </a:lvl3pPr>
            <a:lvl4pPr marL="1464677" indent="0">
              <a:buNone/>
              <a:defRPr sz="1000"/>
            </a:lvl4pPr>
            <a:lvl5pPr marL="1952902" indent="0">
              <a:buNone/>
              <a:defRPr sz="1000"/>
            </a:lvl5pPr>
            <a:lvl6pPr marL="2441138" indent="0">
              <a:buNone/>
              <a:defRPr sz="1000"/>
            </a:lvl6pPr>
            <a:lvl7pPr marL="2929354" indent="0">
              <a:buNone/>
              <a:defRPr sz="1000"/>
            </a:lvl7pPr>
            <a:lvl8pPr marL="3417575" indent="0">
              <a:buNone/>
              <a:defRPr sz="1000"/>
            </a:lvl8pPr>
            <a:lvl9pPr marL="3905805" indent="0">
              <a:buNone/>
              <a:defRPr sz="1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325540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/>
      </p:transition>
    </mc:Choice>
    <mc:Fallback xmlns="">
      <p:transition spd="slow">
        <p:fade/>
      </p:transition>
    </mc:Fallback>
  </mc:AlternateContent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505544" y="281214"/>
            <a:ext cx="9099709" cy="1170253"/>
          </a:xfrm>
          <a:prstGeom prst="rect">
            <a:avLst/>
          </a:prstGeom>
        </p:spPr>
        <p:txBody>
          <a:bodyPr lIns="97646" tIns="48820" rIns="97646" bIns="48820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505544" y="1638354"/>
            <a:ext cx="9099709" cy="4633875"/>
          </a:xfrm>
          <a:prstGeom prst="rect">
            <a:avLst/>
          </a:prstGeom>
        </p:spPr>
        <p:txBody>
          <a:bodyPr vert="eaVert" lIns="97646" tIns="48820" rIns="97646" bIns="48820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8202669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/>
      </p:transition>
    </mc:Choice>
    <mc:Fallback xmlns="">
      <p:transition spd="slow">
        <p:fade/>
      </p:transition>
    </mc:Fallback>
  </mc:AlternateContent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7330321" y="281227"/>
            <a:ext cx="2274927" cy="5991041"/>
          </a:xfrm>
          <a:prstGeom prst="rect">
            <a:avLst/>
          </a:prstGeom>
        </p:spPr>
        <p:txBody>
          <a:bodyPr vert="eaVert" lIns="97646" tIns="48820" rIns="97646" bIns="48820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505539" y="281227"/>
            <a:ext cx="6656269" cy="5991041"/>
          </a:xfrm>
          <a:prstGeom prst="rect">
            <a:avLst/>
          </a:prstGeom>
        </p:spPr>
        <p:txBody>
          <a:bodyPr vert="eaVert" lIns="97646" tIns="48820" rIns="97646" bIns="48820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7636567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/>
      </p:transition>
    </mc:Choice>
    <mc:Fallback xmlns="">
      <p:transition spd="slow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505540" y="281186"/>
            <a:ext cx="9099709" cy="1170252"/>
          </a:xfrm>
          <a:prstGeom prst="rect">
            <a:avLst/>
          </a:prstGeom>
        </p:spPr>
        <p:txBody>
          <a:bodyPr vert="horz" lIns="97896" tIns="48948" rIns="97896" bIns="48948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505540" y="1638354"/>
            <a:ext cx="9099709" cy="4633874"/>
          </a:xfrm>
          <a:prstGeom prst="rect">
            <a:avLst/>
          </a:prstGeom>
        </p:spPr>
        <p:txBody>
          <a:bodyPr vert="horz" lIns="97896" tIns="48948" rIns="97896" bIns="48948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505539" y="6507903"/>
            <a:ext cx="2359184" cy="373831"/>
          </a:xfrm>
          <a:prstGeom prst="rect">
            <a:avLst/>
          </a:prstGeom>
        </p:spPr>
        <p:txBody>
          <a:bodyPr vert="horz" lIns="97896" tIns="48948" rIns="97896" bIns="48948" rtlCol="0" anchor="ctr"/>
          <a:lstStyle>
            <a:lvl1pPr algn="l">
              <a:defRPr sz="13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C2D2401-E5E7-48C2-BB2C-1CB7EA6B6F78}" type="datetimeFigureOut">
              <a:rPr lang="es-ES" smtClean="0"/>
              <a:t>26/04/2018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454519" y="6507903"/>
            <a:ext cx="3201750" cy="373831"/>
          </a:xfrm>
          <a:prstGeom prst="rect">
            <a:avLst/>
          </a:prstGeom>
        </p:spPr>
        <p:txBody>
          <a:bodyPr vert="horz" lIns="97896" tIns="48948" rIns="97896" bIns="48948" rtlCol="0" anchor="ctr"/>
          <a:lstStyle>
            <a:lvl1pPr algn="ctr">
              <a:defRPr sz="13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7246065" y="6507903"/>
            <a:ext cx="2359184" cy="373831"/>
          </a:xfrm>
          <a:prstGeom prst="rect">
            <a:avLst/>
          </a:prstGeom>
        </p:spPr>
        <p:txBody>
          <a:bodyPr vert="horz" lIns="97896" tIns="48948" rIns="97896" bIns="48948" rtlCol="0" anchor="ctr"/>
          <a:lstStyle>
            <a:lvl1pPr algn="r">
              <a:defRPr sz="13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DD844EB-6AB9-40EA-AF7E-0677DC2A23F5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0539613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 xmlns:p14="http://schemas.microsoft.com/office/powerpoint/2010/main">
    <mc:Choice Requires="p14">
      <p:transition spd="slow" p14:dur="1200">
        <p14:prism/>
      </p:transition>
    </mc:Choice>
    <mc:Fallback xmlns="">
      <p:transition spd="slow">
        <p:fade/>
      </p:transition>
    </mc:Fallback>
  </mc:AlternateContent>
  <p:txStyles>
    <p:titleStyle>
      <a:lvl1pPr algn="ctr" defTabSz="978957" rtl="0" eaLnBrk="1" latinLnBrk="0" hangingPunct="1">
        <a:spcBef>
          <a:spcPct val="0"/>
        </a:spcBef>
        <a:buNone/>
        <a:defRPr sz="47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67109" indent="-367109" algn="l" defTabSz="978957" rtl="0" eaLnBrk="1" latinLnBrk="0" hangingPunct="1">
        <a:spcBef>
          <a:spcPct val="20000"/>
        </a:spcBef>
        <a:buFont typeface="Arial" panose="020B0604020202020204" pitchFamily="34" charset="0"/>
        <a:buChar char="•"/>
        <a:defRPr sz="3400" kern="1200">
          <a:solidFill>
            <a:schemeClr val="tx1"/>
          </a:solidFill>
          <a:latin typeface="+mn-lt"/>
          <a:ea typeface="+mn-ea"/>
          <a:cs typeface="+mn-cs"/>
        </a:defRPr>
      </a:lvl1pPr>
      <a:lvl2pPr marL="795402" indent="-305924" algn="l" defTabSz="978957" rtl="0" eaLnBrk="1" latinLnBrk="0" hangingPunct="1">
        <a:spcBef>
          <a:spcPct val="20000"/>
        </a:spcBef>
        <a:buFont typeface="Arial" panose="020B0604020202020204" pitchFamily="34" charset="0"/>
        <a:buChar char="–"/>
        <a:defRPr sz="3000" kern="1200">
          <a:solidFill>
            <a:schemeClr val="tx1"/>
          </a:solidFill>
          <a:latin typeface="+mn-lt"/>
          <a:ea typeface="+mn-ea"/>
          <a:cs typeface="+mn-cs"/>
        </a:defRPr>
      </a:lvl2pPr>
      <a:lvl3pPr marL="1223696" indent="-244739" algn="l" defTabSz="978957" rtl="0" eaLnBrk="1" latinLnBrk="0" hangingPunct="1">
        <a:spcBef>
          <a:spcPct val="20000"/>
        </a:spcBef>
        <a:buFont typeface="Arial" panose="020B0604020202020204" pitchFamily="34" charset="0"/>
        <a:buChar char="•"/>
        <a:defRPr sz="2600" kern="1200">
          <a:solidFill>
            <a:schemeClr val="tx1"/>
          </a:solidFill>
          <a:latin typeface="+mn-lt"/>
          <a:ea typeface="+mn-ea"/>
          <a:cs typeface="+mn-cs"/>
        </a:defRPr>
      </a:lvl3pPr>
      <a:lvl4pPr marL="1713174" indent="-244739" algn="l" defTabSz="978957" rtl="0" eaLnBrk="1" latinLnBrk="0" hangingPunct="1">
        <a:spcBef>
          <a:spcPct val="20000"/>
        </a:spcBef>
        <a:buFont typeface="Arial" panose="020B0604020202020204" pitchFamily="34" charset="0"/>
        <a:buChar char="–"/>
        <a:defRPr sz="2100" kern="1200">
          <a:solidFill>
            <a:schemeClr val="tx1"/>
          </a:solidFill>
          <a:latin typeface="+mn-lt"/>
          <a:ea typeface="+mn-ea"/>
          <a:cs typeface="+mn-cs"/>
        </a:defRPr>
      </a:lvl4pPr>
      <a:lvl5pPr marL="2202652" indent="-244739" algn="l" defTabSz="978957" rtl="0" eaLnBrk="1" latinLnBrk="0" hangingPunct="1">
        <a:spcBef>
          <a:spcPct val="20000"/>
        </a:spcBef>
        <a:buFont typeface="Arial" panose="020B0604020202020204" pitchFamily="34" charset="0"/>
        <a:buChar char="»"/>
        <a:defRPr sz="2100" kern="1200">
          <a:solidFill>
            <a:schemeClr val="tx1"/>
          </a:solidFill>
          <a:latin typeface="+mn-lt"/>
          <a:ea typeface="+mn-ea"/>
          <a:cs typeface="+mn-cs"/>
        </a:defRPr>
      </a:lvl5pPr>
      <a:lvl6pPr marL="2692131" indent="-244739" algn="l" defTabSz="978957" rtl="0" eaLnBrk="1" latinLnBrk="0" hangingPunct="1">
        <a:spcBef>
          <a:spcPct val="20000"/>
        </a:spcBef>
        <a:buFont typeface="Arial" panose="020B0604020202020204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6pPr>
      <a:lvl7pPr marL="3181609" indent="-244739" algn="l" defTabSz="978957" rtl="0" eaLnBrk="1" latinLnBrk="0" hangingPunct="1">
        <a:spcBef>
          <a:spcPct val="20000"/>
        </a:spcBef>
        <a:buFont typeface="Arial" panose="020B0604020202020204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7pPr>
      <a:lvl8pPr marL="3671087" indent="-244739" algn="l" defTabSz="978957" rtl="0" eaLnBrk="1" latinLnBrk="0" hangingPunct="1">
        <a:spcBef>
          <a:spcPct val="20000"/>
        </a:spcBef>
        <a:buFont typeface="Arial" panose="020B0604020202020204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8pPr>
      <a:lvl9pPr marL="4160566" indent="-244739" algn="l" defTabSz="978957" rtl="0" eaLnBrk="1" latinLnBrk="0" hangingPunct="1">
        <a:spcBef>
          <a:spcPct val="20000"/>
        </a:spcBef>
        <a:buFont typeface="Arial" panose="020B0604020202020204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78957" rtl="0" eaLnBrk="1" latinLnBrk="0" hangingPunct="1">
        <a:defRPr sz="1900" kern="1200">
          <a:solidFill>
            <a:schemeClr val="tx1"/>
          </a:solidFill>
          <a:latin typeface="+mn-lt"/>
          <a:ea typeface="+mn-ea"/>
          <a:cs typeface="+mn-cs"/>
        </a:defRPr>
      </a:lvl1pPr>
      <a:lvl2pPr marL="489478" algn="l" defTabSz="978957" rtl="0" eaLnBrk="1" latinLnBrk="0" hangingPunct="1">
        <a:defRPr sz="1900" kern="1200">
          <a:solidFill>
            <a:schemeClr val="tx1"/>
          </a:solidFill>
          <a:latin typeface="+mn-lt"/>
          <a:ea typeface="+mn-ea"/>
          <a:cs typeface="+mn-cs"/>
        </a:defRPr>
      </a:lvl2pPr>
      <a:lvl3pPr marL="978957" algn="l" defTabSz="978957" rtl="0" eaLnBrk="1" latinLnBrk="0" hangingPunct="1">
        <a:defRPr sz="1900" kern="1200">
          <a:solidFill>
            <a:schemeClr val="tx1"/>
          </a:solidFill>
          <a:latin typeface="+mn-lt"/>
          <a:ea typeface="+mn-ea"/>
          <a:cs typeface="+mn-cs"/>
        </a:defRPr>
      </a:lvl3pPr>
      <a:lvl4pPr marL="1468435" algn="l" defTabSz="978957" rtl="0" eaLnBrk="1" latinLnBrk="0" hangingPunct="1">
        <a:defRPr sz="1900" kern="1200">
          <a:solidFill>
            <a:schemeClr val="tx1"/>
          </a:solidFill>
          <a:latin typeface="+mn-lt"/>
          <a:ea typeface="+mn-ea"/>
          <a:cs typeface="+mn-cs"/>
        </a:defRPr>
      </a:lvl4pPr>
      <a:lvl5pPr marL="1957913" algn="l" defTabSz="978957" rtl="0" eaLnBrk="1" latinLnBrk="0" hangingPunct="1">
        <a:defRPr sz="1900" kern="1200">
          <a:solidFill>
            <a:schemeClr val="tx1"/>
          </a:solidFill>
          <a:latin typeface="+mn-lt"/>
          <a:ea typeface="+mn-ea"/>
          <a:cs typeface="+mn-cs"/>
        </a:defRPr>
      </a:lvl5pPr>
      <a:lvl6pPr marL="2447392" algn="l" defTabSz="978957" rtl="0" eaLnBrk="1" latinLnBrk="0" hangingPunct="1">
        <a:defRPr sz="1900" kern="1200">
          <a:solidFill>
            <a:schemeClr val="tx1"/>
          </a:solidFill>
          <a:latin typeface="+mn-lt"/>
          <a:ea typeface="+mn-ea"/>
          <a:cs typeface="+mn-cs"/>
        </a:defRPr>
      </a:lvl6pPr>
      <a:lvl7pPr marL="2936870" algn="l" defTabSz="978957" rtl="0" eaLnBrk="1" latinLnBrk="0" hangingPunct="1">
        <a:defRPr sz="1900" kern="1200">
          <a:solidFill>
            <a:schemeClr val="tx1"/>
          </a:solidFill>
          <a:latin typeface="+mn-lt"/>
          <a:ea typeface="+mn-ea"/>
          <a:cs typeface="+mn-cs"/>
        </a:defRPr>
      </a:lvl7pPr>
      <a:lvl8pPr marL="3426348" algn="l" defTabSz="978957" rtl="0" eaLnBrk="1" latinLnBrk="0" hangingPunct="1">
        <a:defRPr sz="1900" kern="1200">
          <a:solidFill>
            <a:schemeClr val="tx1"/>
          </a:solidFill>
          <a:latin typeface="+mn-lt"/>
          <a:ea typeface="+mn-ea"/>
          <a:cs typeface="+mn-cs"/>
        </a:defRPr>
      </a:lvl8pPr>
      <a:lvl9pPr marL="3915827" algn="l" defTabSz="978957" rtl="0" eaLnBrk="1" latinLnBrk="0" hangingPunct="1">
        <a:defRPr sz="19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505539" y="6394141"/>
            <a:ext cx="2359184" cy="48760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7646" tIns="48820" rIns="97646" bIns="48820" numCol="1" anchor="t" anchorCtr="0" compatLnSpc="1">
            <a:prstTxWarp prst="textNoShape">
              <a:avLst/>
            </a:prstTxWarp>
          </a:bodyPr>
          <a:lstStyle>
            <a:lvl1pPr>
              <a:defRPr sz="1500"/>
            </a:lvl1pPr>
          </a:lstStyle>
          <a:p>
            <a:pPr defTabSz="976454" fontAlgn="base">
              <a:spcBef>
                <a:spcPct val="0"/>
              </a:spcBef>
              <a:spcAft>
                <a:spcPct val="0"/>
              </a:spcAft>
            </a:pPr>
            <a:endParaRPr lang="es-E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9837135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mc:AlternateContent xmlns:mc="http://schemas.openxmlformats.org/markup-compatibility/2006" xmlns:p14="http://schemas.microsoft.com/office/powerpoint/2010/main">
    <mc:Choice Requires="p14">
      <p:transition spd="slow" p14:dur="1200">
        <p14:prism/>
      </p:transition>
    </mc:Choice>
    <mc:Fallback xmlns="">
      <p:transition spd="slow">
        <p:fade/>
      </p:transition>
    </mc:Fallback>
  </mc:AlternateContent>
  <p:txStyles>
    <p:titleStyle>
      <a:lvl1pPr algn="ctr" rtl="0" fontAlgn="base">
        <a:spcBef>
          <a:spcPct val="0"/>
        </a:spcBef>
        <a:spcAft>
          <a:spcPct val="0"/>
        </a:spcAft>
        <a:defRPr sz="47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700">
          <a:solidFill>
            <a:schemeClr val="tx2"/>
          </a:solidFill>
          <a:latin typeface="Arial" charset="0"/>
          <a:cs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700">
          <a:solidFill>
            <a:schemeClr val="tx2"/>
          </a:solidFill>
          <a:latin typeface="Arial" charset="0"/>
          <a:cs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700">
          <a:solidFill>
            <a:schemeClr val="tx2"/>
          </a:solidFill>
          <a:latin typeface="Arial" charset="0"/>
          <a:cs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700">
          <a:solidFill>
            <a:schemeClr val="tx2"/>
          </a:solidFill>
          <a:latin typeface="Arial" charset="0"/>
          <a:cs typeface="Arial" charset="0"/>
        </a:defRPr>
      </a:lvl5pPr>
      <a:lvl6pPr marL="488224" algn="ctr" rtl="0" fontAlgn="base">
        <a:spcBef>
          <a:spcPct val="0"/>
        </a:spcBef>
        <a:spcAft>
          <a:spcPct val="0"/>
        </a:spcAft>
        <a:defRPr sz="4700">
          <a:solidFill>
            <a:schemeClr val="tx2"/>
          </a:solidFill>
          <a:latin typeface="Arial" charset="0"/>
          <a:cs typeface="Arial" charset="0"/>
        </a:defRPr>
      </a:lvl6pPr>
      <a:lvl7pPr marL="976454" algn="ctr" rtl="0" fontAlgn="base">
        <a:spcBef>
          <a:spcPct val="0"/>
        </a:spcBef>
        <a:spcAft>
          <a:spcPct val="0"/>
        </a:spcAft>
        <a:defRPr sz="4700">
          <a:solidFill>
            <a:schemeClr val="tx2"/>
          </a:solidFill>
          <a:latin typeface="Arial" charset="0"/>
          <a:cs typeface="Arial" charset="0"/>
        </a:defRPr>
      </a:lvl7pPr>
      <a:lvl8pPr marL="1464677" algn="ctr" rtl="0" fontAlgn="base">
        <a:spcBef>
          <a:spcPct val="0"/>
        </a:spcBef>
        <a:spcAft>
          <a:spcPct val="0"/>
        </a:spcAft>
        <a:defRPr sz="4700">
          <a:solidFill>
            <a:schemeClr val="tx2"/>
          </a:solidFill>
          <a:latin typeface="Arial" charset="0"/>
          <a:cs typeface="Arial" charset="0"/>
        </a:defRPr>
      </a:lvl8pPr>
      <a:lvl9pPr marL="1952902" algn="ctr" rtl="0" fontAlgn="base">
        <a:spcBef>
          <a:spcPct val="0"/>
        </a:spcBef>
        <a:spcAft>
          <a:spcPct val="0"/>
        </a:spcAft>
        <a:defRPr sz="47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66172" indent="-366172" algn="l" rtl="0" fontAlgn="base">
        <a:spcBef>
          <a:spcPct val="20000"/>
        </a:spcBef>
        <a:spcAft>
          <a:spcPct val="0"/>
        </a:spcAft>
        <a:buChar char="•"/>
        <a:defRPr sz="3400">
          <a:solidFill>
            <a:schemeClr val="tx1"/>
          </a:solidFill>
          <a:latin typeface="+mn-lt"/>
          <a:ea typeface="+mn-ea"/>
          <a:cs typeface="+mn-cs"/>
        </a:defRPr>
      </a:lvl1pPr>
      <a:lvl2pPr marL="793368" indent="-305143" algn="l" rtl="0" fontAlgn="base">
        <a:spcBef>
          <a:spcPct val="20000"/>
        </a:spcBef>
        <a:spcAft>
          <a:spcPct val="0"/>
        </a:spcAft>
        <a:buChar char="–"/>
        <a:defRPr sz="3000">
          <a:solidFill>
            <a:schemeClr val="tx1"/>
          </a:solidFill>
          <a:latin typeface="+mn-lt"/>
          <a:cs typeface="+mn-cs"/>
        </a:defRPr>
      </a:lvl2pPr>
      <a:lvl3pPr marL="1220572" indent="-244113" algn="l" rtl="0" fontAlgn="base">
        <a:spcBef>
          <a:spcPct val="20000"/>
        </a:spcBef>
        <a:spcAft>
          <a:spcPct val="0"/>
        </a:spcAft>
        <a:buChar char="•"/>
        <a:defRPr sz="2700">
          <a:solidFill>
            <a:schemeClr val="tx1"/>
          </a:solidFill>
          <a:latin typeface="+mn-lt"/>
          <a:cs typeface="+mn-cs"/>
        </a:defRPr>
      </a:lvl3pPr>
      <a:lvl4pPr marL="1708789" indent="-244113" algn="l" rtl="0" fontAlgn="base">
        <a:spcBef>
          <a:spcPct val="20000"/>
        </a:spcBef>
        <a:spcAft>
          <a:spcPct val="0"/>
        </a:spcAft>
        <a:buChar char="–"/>
        <a:defRPr sz="2100">
          <a:solidFill>
            <a:schemeClr val="tx1"/>
          </a:solidFill>
          <a:latin typeface="+mn-lt"/>
          <a:cs typeface="+mn-cs"/>
        </a:defRPr>
      </a:lvl4pPr>
      <a:lvl5pPr marL="2197017" indent="-244113" algn="l" rtl="0" fontAlgn="base">
        <a:spcBef>
          <a:spcPct val="20000"/>
        </a:spcBef>
        <a:spcAft>
          <a:spcPct val="0"/>
        </a:spcAft>
        <a:buChar char="»"/>
        <a:defRPr sz="2100">
          <a:solidFill>
            <a:schemeClr val="tx1"/>
          </a:solidFill>
          <a:latin typeface="+mn-lt"/>
          <a:cs typeface="+mn-cs"/>
        </a:defRPr>
      </a:lvl5pPr>
      <a:lvl6pPr marL="2685244" indent="-244113" algn="l" rtl="0" fontAlgn="base">
        <a:spcBef>
          <a:spcPct val="20000"/>
        </a:spcBef>
        <a:spcAft>
          <a:spcPct val="0"/>
        </a:spcAft>
        <a:buChar char="»"/>
        <a:defRPr sz="2100">
          <a:solidFill>
            <a:schemeClr val="tx1"/>
          </a:solidFill>
          <a:latin typeface="+mn-lt"/>
          <a:cs typeface="+mn-cs"/>
        </a:defRPr>
      </a:lvl6pPr>
      <a:lvl7pPr marL="3173464" indent="-244113" algn="l" rtl="0" fontAlgn="base">
        <a:spcBef>
          <a:spcPct val="20000"/>
        </a:spcBef>
        <a:spcAft>
          <a:spcPct val="0"/>
        </a:spcAft>
        <a:buChar char="»"/>
        <a:defRPr sz="2100">
          <a:solidFill>
            <a:schemeClr val="tx1"/>
          </a:solidFill>
          <a:latin typeface="+mn-lt"/>
          <a:cs typeface="+mn-cs"/>
        </a:defRPr>
      </a:lvl7pPr>
      <a:lvl8pPr marL="3661700" indent="-244113" algn="l" rtl="0" fontAlgn="base">
        <a:spcBef>
          <a:spcPct val="20000"/>
        </a:spcBef>
        <a:spcAft>
          <a:spcPct val="0"/>
        </a:spcAft>
        <a:buChar char="»"/>
        <a:defRPr sz="2100">
          <a:solidFill>
            <a:schemeClr val="tx1"/>
          </a:solidFill>
          <a:latin typeface="+mn-lt"/>
          <a:cs typeface="+mn-cs"/>
        </a:defRPr>
      </a:lvl8pPr>
      <a:lvl9pPr marL="4149921" indent="-244113" algn="l" rtl="0" fontAlgn="base">
        <a:spcBef>
          <a:spcPct val="20000"/>
        </a:spcBef>
        <a:spcAft>
          <a:spcPct val="0"/>
        </a:spcAft>
        <a:buChar char="»"/>
        <a:defRPr sz="21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s-ES"/>
      </a:defPPr>
      <a:lvl1pPr marL="0" algn="l" defTabSz="976454" rtl="0" eaLnBrk="1" latinLnBrk="0" hangingPunct="1">
        <a:defRPr sz="1900" kern="1200">
          <a:solidFill>
            <a:schemeClr val="tx1"/>
          </a:solidFill>
          <a:latin typeface="+mn-lt"/>
          <a:ea typeface="+mn-ea"/>
          <a:cs typeface="+mn-cs"/>
        </a:defRPr>
      </a:lvl1pPr>
      <a:lvl2pPr marL="488224" algn="l" defTabSz="976454" rtl="0" eaLnBrk="1" latinLnBrk="0" hangingPunct="1">
        <a:defRPr sz="1900" kern="1200">
          <a:solidFill>
            <a:schemeClr val="tx1"/>
          </a:solidFill>
          <a:latin typeface="+mn-lt"/>
          <a:ea typeface="+mn-ea"/>
          <a:cs typeface="+mn-cs"/>
        </a:defRPr>
      </a:lvl2pPr>
      <a:lvl3pPr marL="976454" algn="l" defTabSz="976454" rtl="0" eaLnBrk="1" latinLnBrk="0" hangingPunct="1">
        <a:defRPr sz="1900" kern="1200">
          <a:solidFill>
            <a:schemeClr val="tx1"/>
          </a:solidFill>
          <a:latin typeface="+mn-lt"/>
          <a:ea typeface="+mn-ea"/>
          <a:cs typeface="+mn-cs"/>
        </a:defRPr>
      </a:lvl3pPr>
      <a:lvl4pPr marL="1464677" algn="l" defTabSz="976454" rtl="0" eaLnBrk="1" latinLnBrk="0" hangingPunct="1">
        <a:defRPr sz="1900" kern="1200">
          <a:solidFill>
            <a:schemeClr val="tx1"/>
          </a:solidFill>
          <a:latin typeface="+mn-lt"/>
          <a:ea typeface="+mn-ea"/>
          <a:cs typeface="+mn-cs"/>
        </a:defRPr>
      </a:lvl4pPr>
      <a:lvl5pPr marL="1952902" algn="l" defTabSz="976454" rtl="0" eaLnBrk="1" latinLnBrk="0" hangingPunct="1">
        <a:defRPr sz="1900" kern="1200">
          <a:solidFill>
            <a:schemeClr val="tx1"/>
          </a:solidFill>
          <a:latin typeface="+mn-lt"/>
          <a:ea typeface="+mn-ea"/>
          <a:cs typeface="+mn-cs"/>
        </a:defRPr>
      </a:lvl5pPr>
      <a:lvl6pPr marL="2441138" algn="l" defTabSz="976454" rtl="0" eaLnBrk="1" latinLnBrk="0" hangingPunct="1">
        <a:defRPr sz="1900" kern="1200">
          <a:solidFill>
            <a:schemeClr val="tx1"/>
          </a:solidFill>
          <a:latin typeface="+mn-lt"/>
          <a:ea typeface="+mn-ea"/>
          <a:cs typeface="+mn-cs"/>
        </a:defRPr>
      </a:lvl6pPr>
      <a:lvl7pPr marL="2929354" algn="l" defTabSz="976454" rtl="0" eaLnBrk="1" latinLnBrk="0" hangingPunct="1">
        <a:defRPr sz="1900" kern="1200">
          <a:solidFill>
            <a:schemeClr val="tx1"/>
          </a:solidFill>
          <a:latin typeface="+mn-lt"/>
          <a:ea typeface="+mn-ea"/>
          <a:cs typeface="+mn-cs"/>
        </a:defRPr>
      </a:lvl7pPr>
      <a:lvl8pPr marL="3417575" algn="l" defTabSz="976454" rtl="0" eaLnBrk="1" latinLnBrk="0" hangingPunct="1">
        <a:defRPr sz="1900" kern="1200">
          <a:solidFill>
            <a:schemeClr val="tx1"/>
          </a:solidFill>
          <a:latin typeface="+mn-lt"/>
          <a:ea typeface="+mn-ea"/>
          <a:cs typeface="+mn-cs"/>
        </a:defRPr>
      </a:lvl8pPr>
      <a:lvl9pPr marL="3905805" algn="l" defTabSz="976454" rtl="0" eaLnBrk="1" latinLnBrk="0" hangingPunct="1">
        <a:defRPr sz="19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jpeg"/><Relationship Id="rId3" Type="http://schemas.openxmlformats.org/officeDocument/2006/relationships/image" Target="../media/image1.jpeg"/><Relationship Id="rId7" Type="http://schemas.openxmlformats.org/officeDocument/2006/relationships/image" Target="../media/image5.gif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.gif"/><Relationship Id="rId5" Type="http://schemas.openxmlformats.org/officeDocument/2006/relationships/image" Target="../media/image3.gif"/><Relationship Id="rId4" Type="http://schemas.openxmlformats.org/officeDocument/2006/relationships/image" Target="../media/image2.gif"/><Relationship Id="rId9" Type="http://schemas.openxmlformats.org/officeDocument/2006/relationships/audio" Target="../media/audio1.wav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gif"/><Relationship Id="rId7" Type="http://schemas.openxmlformats.org/officeDocument/2006/relationships/image" Target="../media/image6.jpeg"/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3.gif"/><Relationship Id="rId5" Type="http://schemas.openxmlformats.org/officeDocument/2006/relationships/image" Target="../media/image3.gif"/><Relationship Id="rId4" Type="http://schemas.openxmlformats.org/officeDocument/2006/relationships/image" Target="../media/image22.gif"/></Relationships>
</file>

<file path=ppt/slides/_rels/slide17.xml.rels><?xml version="1.0" encoding="UTF-8" standalone="yes"?>
<Relationships xmlns="http://schemas.openxmlformats.org/package/2006/relationships"><Relationship Id="rId8" Type="http://schemas.openxmlformats.org/officeDocument/2006/relationships/image" Target="../media/image27.png"/><Relationship Id="rId13" Type="http://schemas.openxmlformats.org/officeDocument/2006/relationships/hyperlink" Target="https://vk.com/mispps" TargetMode="External"/><Relationship Id="rId3" Type="http://schemas.openxmlformats.org/officeDocument/2006/relationships/image" Target="../media/image24.png"/><Relationship Id="rId7" Type="http://schemas.openxmlformats.org/officeDocument/2006/relationships/hyperlink" Target="https://www.facebook.com/mispps" TargetMode="External"/><Relationship Id="rId12" Type="http://schemas.openxmlformats.org/officeDocument/2006/relationships/image" Target="../media/image29.png"/><Relationship Id="rId2" Type="http://schemas.openxmlformats.org/officeDocument/2006/relationships/hyperlink" Target="http://www.mispps.com/" TargetMode="Externa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26.png"/><Relationship Id="rId11" Type="http://schemas.openxmlformats.org/officeDocument/2006/relationships/hyperlink" Target="https://plus.google.com/+Mispps/" TargetMode="External"/><Relationship Id="rId5" Type="http://schemas.openxmlformats.org/officeDocument/2006/relationships/image" Target="../media/image25.png"/><Relationship Id="rId10" Type="http://schemas.openxmlformats.org/officeDocument/2006/relationships/image" Target="../media/image28.png"/><Relationship Id="rId4" Type="http://schemas.openxmlformats.org/officeDocument/2006/relationships/hyperlink" Target="http://www.mispps.com/boletin.html" TargetMode="External"/><Relationship Id="rId9" Type="http://schemas.openxmlformats.org/officeDocument/2006/relationships/hyperlink" Target="https://twitter.com/mispps" TargetMode="External"/><Relationship Id="rId14" Type="http://schemas.openxmlformats.org/officeDocument/2006/relationships/image" Target="../media/image30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410" name="Picture 2" descr="C:\Users\Eleni\Desktop\ultimo escritorio\bellisima\0000EE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874" y="-22225"/>
            <a:ext cx="10094913" cy="70675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Picture 31" descr="Resultado de imagen de gifs de risas"/>
          <p:cNvPicPr>
            <a:picLocks noChangeAspect="1" noChangeArrowheads="1" noCrop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215634" y="198388"/>
            <a:ext cx="3230720" cy="241593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Picture 31" descr="Resultado de imagen de gifs de risas"/>
          <p:cNvPicPr>
            <a:picLocks noChangeAspect="1" noChangeArrowheads="1" noCrop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87398" y="4950916"/>
            <a:ext cx="2781017" cy="207964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33" descr="Resultado de imagen de gifs de risas"/>
          <p:cNvPicPr>
            <a:picLocks noChangeAspect="1" noChangeArrowheads="1" noCrop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2866" y="92397"/>
            <a:ext cx="2314575" cy="11144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Picture 35" descr="Resultado de imagen de gifs de risas"/>
          <p:cNvPicPr>
            <a:picLocks noChangeAspect="1" noChangeArrowheads="1" noCrop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2865" y="5794882"/>
            <a:ext cx="2314575" cy="11144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Picture 37" descr="Resultado de imagen de gifs de risas"/>
          <p:cNvPicPr>
            <a:picLocks noChangeAspect="1" noChangeArrowheads="1" noCrop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21956" y="275806"/>
            <a:ext cx="2089940" cy="208994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Picture 37" descr="Resultado de imagen de gifs de risas"/>
          <p:cNvPicPr>
            <a:picLocks noChangeAspect="1" noChangeArrowheads="1" noCrop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03107" y="5038452"/>
            <a:ext cx="1904574" cy="190457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AutoShape 7" descr="Imagen relacionada"/>
          <p:cNvSpPr>
            <a:spLocks noChangeAspect="1" noChangeArrowheads="1"/>
          </p:cNvSpPr>
          <p:nvPr/>
        </p:nvSpPr>
        <p:spPr bwMode="auto">
          <a:xfrm>
            <a:off x="155575" y="-762000"/>
            <a:ext cx="2990850" cy="1600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s-ES"/>
          </a:p>
        </p:txBody>
      </p:sp>
      <p:pic>
        <p:nvPicPr>
          <p:cNvPr id="14" name="Picture 4" descr="http://www.gifmania.com/Gif-Animados-Tecnologia/Imagenes-Informatica/Ratones-Ordenador/mano-raton-ordenador-49285.gif"/>
          <p:cNvPicPr>
            <a:picLocks noChangeAspect="1" noChangeArrowheads="1" noCrop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2617440" y="5723032"/>
            <a:ext cx="2073286" cy="1339266"/>
          </a:xfrm>
          <a:prstGeom prst="rect">
            <a:avLst/>
          </a:prstGeom>
          <a:noFill/>
        </p:spPr>
      </p:pic>
      <p:pic>
        <p:nvPicPr>
          <p:cNvPr id="15" name="Picture 2" descr="C:\Users\Eleni\Desktop\ultimo escritorio\bellisima\0000FR.jpg"/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22225"/>
            <a:ext cx="10110788" cy="708452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91287213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/>
        <p:sndAc>
          <p:stSnd loop="1">
            <p:snd r:embed="rId2" name="musica orquesta-H.wav"/>
          </p:stSnd>
        </p:sndAc>
      </p:transition>
    </mc:Choice>
    <mc:Fallback xmlns="">
      <p:transition spd="slow">
        <p:fade/>
        <p:sndAc>
          <p:stSnd loop="1">
            <p:snd r:embed="rId9" name="musica orquesta-H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C:\Users\Eleni\Desktop\Chistes de 2018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88" y="0"/>
            <a:ext cx="10106025" cy="70199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Picture 2" descr="C:\Users\Eleni\Desktop\ultimo escritorio\bellisima\0000FR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1"/>
            <a:ext cx="10110788" cy="70215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71634962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7" descr="C:\Users\Eleni\Desktop\Chistes de 2018\Diapositiva17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0106025" cy="70199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Picture 2" descr="C:\Users\Eleni\Desktop\ultimo escritorio\bellisima\0000FR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1"/>
            <a:ext cx="10110788" cy="70215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46485213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5" descr="C:\Users\Eleni\Desktop\Chistes de 2018\Diapositiva15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0106025" cy="70199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Picture 2" descr="C:\Users\Eleni\Desktop\ultimo escritorio\bellisima\0000FR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1"/>
            <a:ext cx="10110788" cy="70215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36314719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4" descr="C:\Users\Eleni\Desktop\Chistes de 2018\Diapositiva14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0106025" cy="70199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Picture 2" descr="C:\Users\Eleni\Desktop\ultimo escritorio\bellisima\0000FR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1"/>
            <a:ext cx="10110788" cy="70215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16002779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3" descr="C:\Users\Eleni\Desktop\Chistes de 2018\Diapositiva13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0106025" cy="70199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Picture 2" descr="C:\Users\Eleni\Desktop\ultimo escritorio\bellisima\0000FR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1"/>
            <a:ext cx="10110788" cy="70215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65603728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2" descr="C:\Users\Eleni\Desktop\Chistes de 2018\Diapositiva12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63" y="-25854"/>
            <a:ext cx="10106025" cy="70199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Picture 2" descr="C:\Users\Eleni\Desktop\ultimo escritorio\bellisima\0000FR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1"/>
            <a:ext cx="10110788" cy="70215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0755243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1" descr="C:\Users\Eleni\Desktop\Chistes de 2018\Diapositiva11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0106025" cy="70199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Picture 2" descr="C:\Users\Eleni\Desktop\ultimo escritorio\bellisima\0000FR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1"/>
            <a:ext cx="10110788" cy="70215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52140080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0" descr="C:\Users\Eleni\Desktop\Chistes de 2018\Diapositiva10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0106025" cy="70199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Picture 2" descr="C:\Users\Eleni\Desktop\ultimo escritorio\bellisima\0000FR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1"/>
            <a:ext cx="10110788" cy="70215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94881662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9" descr="C:\Users\Eleni\Desktop\Chistes de 2018\Diapositiva9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0106025" cy="70199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Picture 2" descr="C:\Users\Eleni\Desktop\ultimo escritorio\bellisima\0000FR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1"/>
            <a:ext cx="10110788" cy="70215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7926870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8" descr="C:\Users\Eleni\Desktop\Chistes de 2018\Diapositiva8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63" y="1588"/>
            <a:ext cx="10106025" cy="70199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Picture 2" descr="C:\Users\Eleni\Desktop\ultimo escritorio\bellisima\0000FR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1"/>
            <a:ext cx="10110788" cy="70215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27344113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7" descr="C:\Users\Eleni\Desktop\Chistes de 2018\Diapositiva7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0106025" cy="70199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Picture 2" descr="C:\Users\Eleni\Desktop\ultimo escritorio\bellisima\0000FR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1"/>
            <a:ext cx="10110788" cy="70215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49795281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6" descr="C:\Users\Eleni\Desktop\Chistes de 2018\Diapositiva6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0106025" cy="70199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Picture 2" descr="C:\Users\Eleni\Desktop\ultimo escritorio\bellisima\0000FR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1"/>
            <a:ext cx="10110788" cy="70215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57675645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5" descr="C:\Users\Eleni\Desktop\Chistes de 2018\Diapositiva5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0106025" cy="70199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Picture 2" descr="C:\Users\Eleni\Desktop\ultimo escritorio\bellisima\0000FR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1"/>
            <a:ext cx="10110788" cy="70215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13185941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4" descr="C:\Users\Eleni\Desktop\Chistes de 2018\Diapositiva17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63" y="-29840"/>
            <a:ext cx="10106025" cy="705135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Picture 2" descr="C:\Users\Eleni\Desktop\ultimo escritorio\bellisima\0000FR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1"/>
            <a:ext cx="10110788" cy="70215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11549406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434" name="Picture 2" descr="C:\Users\Eleni\Desktop\ultimo escritorio\bellisima\0000MM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0108687" cy="70675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Picture 2" descr="Resultado de imagen de gifs de risas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59049" y="155367"/>
            <a:ext cx="6505879" cy="553834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Picture 39" descr="Resultado de imagen de gifs de risas"/>
          <p:cNvPicPr>
            <a:picLocks noChangeAspect="1" noChangeArrowheads="1" noCrop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899" y="155367"/>
            <a:ext cx="2314575" cy="169545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39" descr="Resultado de imagen de gifs de risas"/>
          <p:cNvPicPr>
            <a:picLocks noChangeAspect="1" noChangeArrowheads="1" noCrop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07640" y="5133888"/>
            <a:ext cx="2314575" cy="169545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Picture 35" descr="Resultado de imagen de gifs de risas"/>
          <p:cNvPicPr>
            <a:picLocks noChangeAspect="1" noChangeArrowheads="1" noCrop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5424400"/>
            <a:ext cx="2314575" cy="11144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Picture 35" descr="Resultado de imagen de gifs de risas"/>
          <p:cNvPicPr>
            <a:picLocks noChangeAspect="1" noChangeArrowheads="1" noCrop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31191" y="1942"/>
            <a:ext cx="2314575" cy="11144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Picture 2" descr="http://3.bp.blogspot.com/-dF1le2f95Yo/TnNY6HNYsfI/AAAAAAAAMvE/79YM7fC78tU/s1600/288.gif"/>
          <p:cNvPicPr>
            <a:picLocks noChangeAspect="1" noChangeArrowheads="1" noCrop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75925" y="2430635"/>
            <a:ext cx="1115146" cy="92276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" name="Picture 2" descr="C:\Users\Eleni\Desktop\ultimo escritorio\bellisima\0000FR.jpg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1"/>
            <a:ext cx="10110788" cy="706755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03547269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00" name="Rectangle 4"/>
          <p:cNvSpPr>
            <a:spLocks noChangeArrowheads="1"/>
          </p:cNvSpPr>
          <p:nvPr/>
        </p:nvSpPr>
        <p:spPr bwMode="auto">
          <a:xfrm>
            <a:off x="0" y="1638381"/>
            <a:ext cx="10110788" cy="234051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</p:spPr>
        <p:txBody>
          <a:bodyPr wrap="none" lIns="97640" tIns="48817" rIns="97640" bIns="48817" anchor="ctr"/>
          <a:lstStyle/>
          <a:p>
            <a:pPr defTabSz="976396" fontAlgn="base">
              <a:spcBef>
                <a:spcPct val="0"/>
              </a:spcBef>
              <a:spcAft>
                <a:spcPct val="0"/>
              </a:spcAft>
            </a:pPr>
            <a:endParaRPr lang="es-ES">
              <a:solidFill>
                <a:srgbClr val="000000"/>
              </a:solidFill>
            </a:endParaRPr>
          </a:p>
        </p:txBody>
      </p:sp>
      <p:sp>
        <p:nvSpPr>
          <p:cNvPr id="4101" name="Rectangle 5"/>
          <p:cNvSpPr>
            <a:spLocks noChangeArrowheads="1"/>
          </p:cNvSpPr>
          <p:nvPr/>
        </p:nvSpPr>
        <p:spPr bwMode="auto">
          <a:xfrm>
            <a:off x="0" y="1872409"/>
            <a:ext cx="10110788" cy="5149110"/>
          </a:xfrm>
          <a:prstGeom prst="rect">
            <a:avLst/>
          </a:prstGeom>
          <a:solidFill>
            <a:srgbClr val="B6E8FC"/>
          </a:solidFill>
          <a:ln w="9525">
            <a:noFill/>
            <a:miter lim="800000"/>
            <a:headEnd/>
            <a:tailEnd/>
          </a:ln>
          <a:effectLst/>
        </p:spPr>
        <p:txBody>
          <a:bodyPr wrap="none" lIns="97640" tIns="48817" rIns="97640" bIns="48817" anchor="ctr"/>
          <a:lstStyle/>
          <a:p>
            <a:pPr algn="ctr" defTabSz="976396" fontAlgn="base">
              <a:spcBef>
                <a:spcPct val="0"/>
              </a:spcBef>
              <a:spcAft>
                <a:spcPct val="0"/>
              </a:spcAft>
            </a:pPr>
            <a:endParaRPr lang="es-ES">
              <a:solidFill>
                <a:srgbClr val="000000"/>
              </a:solidFill>
            </a:endParaRPr>
          </a:p>
        </p:txBody>
      </p:sp>
      <p:pic>
        <p:nvPicPr>
          <p:cNvPr id="4103" name="Picture 7" descr="logo_grande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190672" y="2"/>
            <a:ext cx="5392420" cy="1599345"/>
          </a:xfrm>
          <a:prstGeom prst="rect">
            <a:avLst/>
          </a:prstGeom>
          <a:noFill/>
        </p:spPr>
      </p:pic>
      <p:sp>
        <p:nvSpPr>
          <p:cNvPr id="4104" name="Text Box 8"/>
          <p:cNvSpPr txBox="1">
            <a:spLocks noChangeArrowheads="1"/>
          </p:cNvSpPr>
          <p:nvPr/>
        </p:nvSpPr>
        <p:spPr bwMode="auto">
          <a:xfrm>
            <a:off x="0" y="1950421"/>
            <a:ext cx="10110788" cy="251890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lIns="97640" tIns="48817" rIns="97640" bIns="48817">
            <a:spAutoFit/>
          </a:bodyPr>
          <a:lstStyle/>
          <a:p>
            <a:pPr algn="ctr" defTabSz="976396" fontAlgn="base">
              <a:spcBef>
                <a:spcPct val="50000"/>
              </a:spcBef>
              <a:spcAft>
                <a:spcPct val="0"/>
              </a:spcAft>
            </a:pPr>
            <a:r>
              <a:rPr lang="es-ES" sz="6400" b="1" dirty="0">
                <a:solidFill>
                  <a:srgbClr val="000000"/>
                </a:solidFill>
                <a:latin typeface="Kristen ITC" pitchFamily="66" charset="0"/>
              </a:rPr>
              <a:t>¿Te ha gustado?</a:t>
            </a:r>
            <a:r>
              <a:rPr lang="es-ES" sz="5100" dirty="0">
                <a:solidFill>
                  <a:srgbClr val="000000"/>
                </a:solidFill>
                <a:latin typeface="Kristen ITC" pitchFamily="66" charset="0"/>
              </a:rPr>
              <a:t> </a:t>
            </a:r>
            <a:br>
              <a:rPr lang="es-ES" sz="5100" dirty="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sz="4700" dirty="0">
                <a:solidFill>
                  <a:srgbClr val="000000"/>
                </a:solidFill>
                <a:latin typeface="Kristen ITC" pitchFamily="66" charset="0"/>
              </a:rPr>
              <a:t>Puedes ver más entrando </a:t>
            </a:r>
            <a:br>
              <a:rPr lang="es-ES" sz="4700" dirty="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sz="4700" b="1" dirty="0">
                <a:solidFill>
                  <a:srgbClr val="40F903"/>
                </a:solidFill>
                <a:latin typeface="Kristen ITC" pitchFamily="66" charset="0"/>
                <a:hlinkClick r:id="rId2"/>
              </a:rPr>
              <a:t>Aquí</a:t>
            </a:r>
            <a:endParaRPr lang="es-ES" sz="4700" b="1" dirty="0">
              <a:solidFill>
                <a:srgbClr val="40F903"/>
              </a:solidFill>
              <a:latin typeface="Kristen ITC" pitchFamily="66" charset="0"/>
            </a:endParaRPr>
          </a:p>
        </p:txBody>
      </p:sp>
      <p:sp>
        <p:nvSpPr>
          <p:cNvPr id="4107" name="Text Box 11"/>
          <p:cNvSpPr txBox="1">
            <a:spLocks noChangeArrowheads="1"/>
          </p:cNvSpPr>
          <p:nvPr/>
        </p:nvSpPr>
        <p:spPr bwMode="auto">
          <a:xfrm>
            <a:off x="1263850" y="4837052"/>
            <a:ext cx="2948980" cy="1706720"/>
          </a:xfrm>
          <a:prstGeom prst="rect">
            <a:avLst/>
          </a:prstGeom>
          <a:noFill/>
          <a:ln w="19050">
            <a:noFill/>
            <a:prstDash val="sysDot"/>
            <a:miter lim="800000"/>
            <a:headEnd/>
            <a:tailEnd/>
          </a:ln>
          <a:effectLst/>
        </p:spPr>
        <p:txBody>
          <a:bodyPr lIns="97640" tIns="48817" rIns="97640" bIns="48817">
            <a:spAutoFit/>
          </a:bodyPr>
          <a:lstStyle/>
          <a:p>
            <a:pPr algn="ctr" defTabSz="976396" fontAlgn="base">
              <a:spcBef>
                <a:spcPct val="50000"/>
              </a:spcBef>
              <a:spcAft>
                <a:spcPct val="0"/>
              </a:spcAft>
            </a:pPr>
            <a:r>
              <a:rPr lang="es-ES_tradnl" b="1">
                <a:solidFill>
                  <a:srgbClr val="000000"/>
                </a:solidFill>
                <a:latin typeface="Kristen ITC" pitchFamily="66" charset="0"/>
              </a:rPr>
              <a:t>Además puedes recibir powerpoints en tu correo electrónico suscribiéndote aquí:</a:t>
            </a:r>
            <a:r>
              <a:rPr lang="es-ES_tradnl" b="1">
                <a:solidFill>
                  <a:srgbClr val="0066FF"/>
                </a:solidFill>
              </a:rPr>
              <a:t> </a:t>
            </a:r>
          </a:p>
          <a:p>
            <a:pPr defTabSz="976396" fontAlgn="base">
              <a:spcBef>
                <a:spcPct val="50000"/>
              </a:spcBef>
              <a:spcAft>
                <a:spcPct val="0"/>
              </a:spcAft>
            </a:pPr>
            <a:endParaRPr lang="es-ES" b="1">
              <a:solidFill>
                <a:srgbClr val="0066FF"/>
              </a:solidFill>
            </a:endParaRPr>
          </a:p>
        </p:txBody>
      </p:sp>
      <p:pic>
        <p:nvPicPr>
          <p:cNvPr id="4106" name="Picture 10" descr="email">
            <a:hlinkClick r:id="rId4"/>
          </p:cNvPr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6234990" y="4290944"/>
            <a:ext cx="2611954" cy="2418522"/>
          </a:xfrm>
          <a:prstGeom prst="rect">
            <a:avLst/>
          </a:prstGeom>
          <a:noFill/>
        </p:spPr>
      </p:pic>
      <p:pic>
        <p:nvPicPr>
          <p:cNvPr id="4113" name="Picture 17" descr="flechas-8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4465599" y="4993078"/>
            <a:ext cx="1348105" cy="1014220"/>
          </a:xfrm>
          <a:prstGeom prst="rect">
            <a:avLst/>
          </a:prstGeom>
          <a:noFill/>
        </p:spPr>
      </p:pic>
      <p:pic>
        <p:nvPicPr>
          <p:cNvPr id="4117" name="Picture 21" descr="facebook-icon">
            <a:hlinkClick r:id="rId7"/>
          </p:cNvPr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0" y="3042688"/>
            <a:ext cx="589796" cy="546117"/>
          </a:xfrm>
          <a:prstGeom prst="rect">
            <a:avLst/>
          </a:prstGeom>
          <a:noFill/>
        </p:spPr>
      </p:pic>
      <p:pic>
        <p:nvPicPr>
          <p:cNvPr id="4118" name="Picture 22" descr="twitter-icon">
            <a:hlinkClick r:id="rId9"/>
          </p:cNvPr>
          <p:cNvPicPr>
            <a:picLocks noChangeAspect="1" noChangeArrowheads="1"/>
          </p:cNvPicPr>
          <p:nvPr/>
        </p:nvPicPr>
        <p:blipFill>
          <a:blip r:embed="rId10" cstate="print"/>
          <a:srcRect/>
          <a:stretch>
            <a:fillRect/>
          </a:stretch>
        </p:blipFill>
        <p:spPr bwMode="auto">
          <a:xfrm>
            <a:off x="0" y="3588806"/>
            <a:ext cx="589796" cy="546117"/>
          </a:xfrm>
          <a:prstGeom prst="rect">
            <a:avLst/>
          </a:prstGeom>
          <a:noFill/>
        </p:spPr>
      </p:pic>
      <p:pic>
        <p:nvPicPr>
          <p:cNvPr id="4119" name="Picture 23" descr="Web-Google-plus-Metro-icon">
            <a:hlinkClick r:id="rId11"/>
          </p:cNvPr>
          <p:cNvPicPr>
            <a:picLocks noChangeAspect="1" noChangeArrowheads="1"/>
          </p:cNvPicPr>
          <p:nvPr/>
        </p:nvPicPr>
        <p:blipFill>
          <a:blip r:embed="rId12" cstate="print"/>
          <a:srcRect/>
          <a:stretch>
            <a:fillRect/>
          </a:stretch>
        </p:blipFill>
        <p:spPr bwMode="auto">
          <a:xfrm>
            <a:off x="0" y="4134920"/>
            <a:ext cx="589796" cy="546117"/>
          </a:xfrm>
          <a:prstGeom prst="rect">
            <a:avLst/>
          </a:prstGeom>
          <a:noFill/>
        </p:spPr>
      </p:pic>
      <p:pic>
        <p:nvPicPr>
          <p:cNvPr id="4120" name="Picture 24" descr="vkontakte-256">
            <a:hlinkClick r:id="rId13"/>
          </p:cNvPr>
          <p:cNvPicPr>
            <a:picLocks noChangeAspect="1" noChangeArrowheads="1"/>
          </p:cNvPicPr>
          <p:nvPr/>
        </p:nvPicPr>
        <p:blipFill>
          <a:blip r:embed="rId14" cstate="print"/>
          <a:srcRect/>
          <a:stretch>
            <a:fillRect/>
          </a:stretch>
        </p:blipFill>
        <p:spPr bwMode="auto">
          <a:xfrm>
            <a:off x="0" y="4681038"/>
            <a:ext cx="589796" cy="546117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282361148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6_Diseño predeterminado">
  <a:themeElements>
    <a:clrScheme name="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152</TotalTime>
  <Words>16</Words>
  <Application>Microsoft Office PowerPoint</Application>
  <PresentationFormat>Personalizado</PresentationFormat>
  <Paragraphs>2</Paragraphs>
  <Slides>17</Slides>
  <Notes>0</Notes>
  <HiddenSlides>0</HiddenSlides>
  <MMClips>0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17</vt:i4>
      </vt:variant>
    </vt:vector>
  </HeadingPairs>
  <TitlesOfParts>
    <vt:vector size="19" baseType="lpstr">
      <vt:lpstr>Tema de Office</vt:lpstr>
      <vt:lpstr>6_Diseño predeterminado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Chistes</dc:title>
  <dc:creator>HelenVC</dc:creator>
  <cp:lastModifiedBy>Usuario</cp:lastModifiedBy>
  <cp:revision>14</cp:revision>
  <dcterms:created xsi:type="dcterms:W3CDTF">2018-04-26T17:29:00Z</dcterms:created>
  <dcterms:modified xsi:type="dcterms:W3CDTF">2018-04-26T22:01:47Z</dcterms:modified>
</cp:coreProperties>
</file>