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1" r:id="rId3"/>
    <p:sldId id="256" r:id="rId4"/>
    <p:sldId id="257" r:id="rId5"/>
    <p:sldId id="258" r:id="rId6"/>
    <p:sldId id="259" r:id="rId7"/>
    <p:sldId id="260" r:id="rId8"/>
    <p:sldId id="263" r:id="rId9"/>
    <p:sldId id="262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/mVotlvRcR80f66aiKAsA" hashData="zXfL1wB1PNl24hC2MCe75eWbaC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clrMru>
    <a:srgbClr val="0033CC"/>
    <a:srgbClr val="005426"/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6C75D-EDA1-43F0-87DD-F0FBAB72A69E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3F34-C01B-4E07-97E3-F6766545A7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6C75D-EDA1-43F0-87DD-F0FBAB72A69E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3F34-C01B-4E07-97E3-F6766545A7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6C75D-EDA1-43F0-87DD-F0FBAB72A69E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3F34-C01B-4E07-97E3-F6766545A7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6C75D-EDA1-43F0-87DD-F0FBAB72A69E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3F34-C01B-4E07-97E3-F6766545A7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6C75D-EDA1-43F0-87DD-F0FBAB72A69E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3F34-C01B-4E07-97E3-F6766545A7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6C75D-EDA1-43F0-87DD-F0FBAB72A69E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3F34-C01B-4E07-97E3-F6766545A7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6C75D-EDA1-43F0-87DD-F0FBAB72A69E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3F34-C01B-4E07-97E3-F6766545A7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6C75D-EDA1-43F0-87DD-F0FBAB72A69E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3F34-C01B-4E07-97E3-F6766545A7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6C75D-EDA1-43F0-87DD-F0FBAB72A69E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3F34-C01B-4E07-97E3-F6766545A7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6C75D-EDA1-43F0-87DD-F0FBAB72A69E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3F34-C01B-4E07-97E3-F6766545A7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6C75D-EDA1-43F0-87DD-F0FBAB72A69E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3F34-C01B-4E07-97E3-F6766545A7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604F5-4C64-4C94-87CC-4BA36175FCA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16C75D-EDA1-43F0-87DD-F0FBAB72A69E}" type="datetimeFigureOut">
              <a:rPr lang="es-ES" smtClean="0"/>
              <a:pPr/>
              <a:t>18/06/2012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33F34-C01B-4E07-97E3-F6766545A7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BFCC0CF-920D-42B6-B1D1-3CCD27B7EBF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7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100000">
                <a:schemeClr val="tx1">
                  <a:lumMod val="95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scene3d>
            <a:camera prst="orthographicFront"/>
            <a:lightRig rig="threePt" dir="t"/>
          </a:scene3d>
          <a:sp3d>
            <a:bevelT w="152400" h="177800"/>
          </a:sp3d>
        </p:spPr>
        <p:txBody>
          <a:bodyPr>
            <a:normAutofit/>
          </a:bodyPr>
          <a:lstStyle/>
          <a:p>
            <a:endParaRPr lang="es-ES" sz="4400" dirty="0"/>
          </a:p>
        </p:txBody>
      </p:sp>
      <p:pic>
        <p:nvPicPr>
          <p:cNvPr id="4" name="3 Imagen" descr="05-consultamedica.jpg"/>
          <p:cNvPicPr>
            <a:picLocks noChangeAspect="1"/>
          </p:cNvPicPr>
          <p:nvPr/>
        </p:nvPicPr>
        <p:blipFill>
          <a:blip r:embed="rId3">
            <a:lum/>
          </a:blip>
          <a:srcRect l="8323" t="4166" r="5120" b="5208"/>
          <a:stretch>
            <a:fillRect/>
          </a:stretch>
        </p:blipFill>
        <p:spPr>
          <a:xfrm>
            <a:off x="4714876" y="285728"/>
            <a:ext cx="3714776" cy="621510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428596" y="2571744"/>
            <a:ext cx="4028667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4800" b="1" dirty="0" smtClean="0">
                <a:ln w="1143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Ravie" pitchFamily="82" charset="0"/>
              </a:rPr>
              <a:t>CHEQUEO </a:t>
            </a:r>
          </a:p>
          <a:p>
            <a:pPr algn="ctr"/>
            <a:r>
              <a:rPr lang="es-ES_tradnl" sz="4800" b="1" dirty="0" smtClean="0">
                <a:ln w="1143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Ravie" pitchFamily="82" charset="0"/>
              </a:rPr>
              <a:t>MÉDICO</a:t>
            </a:r>
            <a:endParaRPr lang="es-ES" sz="4800" b="1" dirty="0">
              <a:ln w="11430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Ravie" pitchFamily="82" charset="0"/>
            </a:endParaRPr>
          </a:p>
        </p:txBody>
      </p:sp>
    </p:spTree>
  </p:cSld>
  <p:clrMapOvr>
    <a:masterClrMapping/>
  </p:clrMapOvr>
  <p:transition advTm="7000">
    <p:sndAc>
      <p:stSnd>
        <p:snd r:embed="rId2" name="banda de gait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14282" y="1428736"/>
            <a:ext cx="364333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Un gallego de unos 45 años va a Madrid y decide hacerse un chequeo general.</a:t>
            </a:r>
          </a:p>
          <a:p>
            <a:pPr algn="ctr">
              <a:lnSpc>
                <a:spcPct val="90000"/>
              </a:lnSpc>
            </a:pPr>
            <a:endParaRPr lang="es-ES_tradnl" sz="3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  <a:p>
            <a:pPr algn="ctr">
              <a:lnSpc>
                <a:spcPct val="90000"/>
              </a:lnSpc>
            </a:pP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 La conversación entre el médico y el paciente es como sigue: </a:t>
            </a:r>
            <a:b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rcRect l="4688" t="5263" r="6249" b="5263"/>
          <a:stretch>
            <a:fillRect/>
          </a:stretch>
        </p:blipFill>
        <p:spPr>
          <a:xfrm>
            <a:off x="3929058" y="1428736"/>
            <a:ext cx="4950233" cy="400050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tx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CC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500042"/>
            <a:ext cx="3643338" cy="590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MÉDICO: 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¿Qué tal come?</a:t>
            </a:r>
            <a:b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/>
            </a:r>
            <a:b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GALLEGO: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Normal</a:t>
            </a:r>
            <a:b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/>
            </a:r>
            <a:b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MÉDICO: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¿Qué es para usted normal? </a:t>
            </a:r>
          </a:p>
          <a:p>
            <a:pPr>
              <a:lnSpc>
                <a:spcPct val="90000"/>
              </a:lnSpc>
            </a:pPr>
            <a:endParaRPr lang="es-ES_tradnl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  <a:p>
            <a:pPr>
              <a:lnSpc>
                <a:spcPct val="90000"/>
              </a:lnSpc>
            </a:pP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GALLEGO: 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Como tres veces al día, alimentos equilibrados y sin muchas grasas </a:t>
            </a:r>
          </a:p>
          <a:p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rcRect l="4688" t="5263" r="6249" b="5263"/>
          <a:stretch>
            <a:fillRect/>
          </a:stretch>
        </p:blipFill>
        <p:spPr>
          <a:xfrm>
            <a:off x="3929058" y="1285860"/>
            <a:ext cx="4950233" cy="464347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tx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000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14282" y="785794"/>
            <a:ext cx="3857652" cy="5410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MÉDICO: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Muy bien ¿Y de ejercicio físico? </a:t>
            </a:r>
            <a:b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endParaRPr lang="es-ES_tradnl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  <a:p>
            <a:pPr>
              <a:lnSpc>
                <a:spcPct val="90000"/>
              </a:lnSpc>
            </a:pP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GALLEGO: 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Normal </a:t>
            </a:r>
          </a:p>
          <a:p>
            <a:pPr>
              <a:lnSpc>
                <a:spcPct val="90000"/>
              </a:lnSpc>
            </a:pPr>
            <a:endParaRPr lang="es-ES_tradnl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  <a:p>
            <a:pPr>
              <a:lnSpc>
                <a:spcPct val="90000"/>
              </a:lnSpc>
            </a:pP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MÉDICO: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¿Qué es para usted normal? </a:t>
            </a:r>
            <a:b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endParaRPr lang="es-ES_tradnl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  <a:p>
            <a:pPr>
              <a:lnSpc>
                <a:spcPct val="90000"/>
              </a:lnSpc>
            </a:pP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GALLEGO: 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dos ó tres veces por semana practico algún deporte o ando en bicicleta.</a:t>
            </a: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rcRect l="4688" t="5263" r="6249" b="5263"/>
          <a:stretch>
            <a:fillRect/>
          </a:stretch>
        </p:blipFill>
        <p:spPr>
          <a:xfrm>
            <a:off x="4286248" y="1500174"/>
            <a:ext cx="4593043" cy="442915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CC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14282" y="449579"/>
            <a:ext cx="4643438" cy="64084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MÉDICO: 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Muy bien ¿Y de sexo? </a:t>
            </a:r>
            <a:b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/>
            </a:r>
            <a:b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GALLEGO: 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Normal.</a:t>
            </a:r>
            <a:b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/>
            </a:r>
            <a:b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MÉDICO: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¿Qué es para usted normal? </a:t>
            </a:r>
            <a:b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/>
            </a:r>
            <a:b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GALLEGO: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Una ó dos veces al mes </a:t>
            </a:r>
            <a:b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/>
            </a:r>
            <a:b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_tradnl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MÉDICO:</a:t>
            </a: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¿Está loco? Eso no es normal.</a:t>
            </a:r>
          </a:p>
          <a:p>
            <a:pPr>
              <a:lnSpc>
                <a:spcPct val="80000"/>
              </a:lnSpc>
            </a:pPr>
            <a: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   Lo normal a su edad sería una o dos veces por semana. </a:t>
            </a:r>
            <a:br>
              <a:rPr lang="es-ES_tradn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rcRect l="4688" t="5263" r="6249" b="5263"/>
          <a:stretch>
            <a:fillRect/>
          </a:stretch>
        </p:blipFill>
        <p:spPr>
          <a:xfrm>
            <a:off x="4714876" y="1285860"/>
            <a:ext cx="4214842" cy="442915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14282" y="1357298"/>
            <a:ext cx="421484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GALLEGO: </a:t>
            </a:r>
            <a:r>
              <a:rPr lang="es-ES_tradnl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Eso para usted que es médico en Madrid, pero no para mí que soy cura en </a:t>
            </a:r>
            <a:r>
              <a:rPr lang="es-ES_tradnl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Galicia…... </a:t>
            </a:r>
            <a:endParaRPr lang="es-ES_tradnl" sz="4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  <a:p>
            <a:endParaRPr lang="es-E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rcRect l="10394" t="4225" r="4722" b="4225"/>
          <a:stretch>
            <a:fillRect/>
          </a:stretch>
        </p:blipFill>
        <p:spPr>
          <a:xfrm>
            <a:off x="4714876" y="1285860"/>
            <a:ext cx="3500462" cy="4643470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33CC"/>
          </a:solidFill>
          <a:scene3d>
            <a:camera prst="orthographicFront"/>
            <a:lightRig rig="threePt" dir="t"/>
          </a:scene3d>
          <a:sp3d>
            <a:bevelT w="209550" h="184150"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0644230" y="0"/>
            <a:ext cx="71438" cy="4571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Marcador de contenido" descr="3129474f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8860" y="714356"/>
            <a:ext cx="4929198" cy="4929198"/>
          </a:xfrm>
          <a:prstGeom prst="ellipse">
            <a:avLst/>
          </a:prstGeom>
          <a:effectLst>
            <a:softEdge rad="63500"/>
          </a:effectLst>
        </p:spPr>
      </p:pic>
      <p:sp>
        <p:nvSpPr>
          <p:cNvPr id="10" name="9 CuadroTexto"/>
          <p:cNvSpPr txBox="1"/>
          <p:nvPr/>
        </p:nvSpPr>
        <p:spPr>
          <a:xfrm>
            <a:off x="2714612" y="5786454"/>
            <a:ext cx="3872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latin typeface="Curlz MT" pitchFamily="82" charset="0"/>
              </a:rPr>
              <a:t>Francisco del Olmo-Jazmín</a:t>
            </a:r>
            <a:endParaRPr lang="es-ES" sz="2800" dirty="0">
              <a:solidFill>
                <a:srgbClr val="FFFF00"/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EQUEO MEDIC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CHEQUEO MEDICO</Template>
  <TotalTime>0</TotalTime>
  <Words>141</Words>
  <Application>Microsoft Office PowerPoint</Application>
  <PresentationFormat>Presentación en pantalla (4:3)</PresentationFormat>
  <Paragraphs>45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CHEQUEO MEDICO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2012-06-18T12:54:43Z</dcterms:created>
  <dcterms:modified xsi:type="dcterms:W3CDTF">2012-06-18T12:57:36Z</dcterms:modified>
</cp:coreProperties>
</file>