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5" r:id="rId3"/>
    <p:sldId id="264" r:id="rId4"/>
    <p:sldId id="257" r:id="rId5"/>
    <p:sldId id="258" r:id="rId6"/>
    <p:sldId id="259" r:id="rId7"/>
    <p:sldId id="261" r:id="rId8"/>
    <p:sldId id="262" r:id="rId9"/>
    <p:sldId id="263" r:id="rId10"/>
    <p:sldId id="266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vxP6gbhXl399h0K9xZ7BA" hashData="pgDeQWMYiHEnFw0oSo9Pq7Qm6j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90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76C6D-BF53-42A8-8830-A41BD9A2A8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3DACC-7DCF-440E-AFEA-A3BC970DCDDC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1CACE-9B5D-4272-9309-529A8A83C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E0182C-E2E8-4C20-A754-E3FFE9A8066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298450" h="215900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2561792.gif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0" y="1928802"/>
            <a:ext cx="6096011" cy="4572008"/>
          </a:xfrm>
          <a:prstGeom prst="rect">
            <a:avLst/>
          </a:prstGeom>
        </p:spPr>
      </p:pic>
      <p:sp>
        <p:nvSpPr>
          <p:cNvPr id="7" name="6 Pergamino vertical"/>
          <p:cNvSpPr/>
          <p:nvPr/>
        </p:nvSpPr>
        <p:spPr>
          <a:xfrm>
            <a:off x="4071934" y="214290"/>
            <a:ext cx="4786314" cy="4357694"/>
          </a:xfrm>
          <a:prstGeom prst="verticalScroll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643438" y="1000108"/>
            <a:ext cx="370733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Ravie" pitchFamily="82" charset="0"/>
              </a:rPr>
              <a:t>Carta </a:t>
            </a:r>
          </a:p>
          <a:p>
            <a:pPr algn="ctr"/>
            <a:r>
              <a:rPr lang="es-ES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Ravie" pitchFamily="82" charset="0"/>
              </a:rPr>
              <a:t>Militar</a:t>
            </a:r>
            <a:endParaRPr lang="es-ES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Ravie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857752" y="3071810"/>
            <a:ext cx="34290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Ravie" pitchFamily="82" charset="0"/>
              </a:rPr>
              <a:t>Basado en un hecho real de hace varios años en Francia</a:t>
            </a:r>
            <a:endParaRPr lang="es-ES" sz="20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Ravie" pitchFamily="82" charset="0"/>
            </a:endParaRPr>
          </a:p>
        </p:txBody>
      </p:sp>
      <p:sp>
        <p:nvSpPr>
          <p:cNvPr id="10" name="9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4572000" y="6143644"/>
            <a:ext cx="357190" cy="470912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072066" y="6215082"/>
            <a:ext cx="35028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Avanzar con el mouse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714876" y="5357826"/>
            <a:ext cx="62068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Bad Seed" pitchFamily="2" charset="0"/>
              </a:rPr>
              <a:t>Pac-Jaz</a:t>
            </a:r>
            <a:endParaRPr lang="es-ES" sz="900" dirty="0">
              <a:solidFill>
                <a:schemeClr val="bg1"/>
              </a:solidFill>
              <a:latin typeface="Bad Seed" pitchFamily="2" charset="0"/>
            </a:endParaRPr>
          </a:p>
        </p:txBody>
      </p:sp>
    </p:spTree>
  </p:cSld>
  <p:clrMapOvr>
    <a:masterClrMapping/>
  </p:clrMapOvr>
  <p:transition>
    <p:sndAc>
      <p:stSnd>
        <p:snd r:embed="rId2" name="king africa - paquito el chocolatero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32959" t="1953" r="3320" b="2343"/>
          <a:stretch>
            <a:fillRect/>
          </a:stretch>
        </p:blipFill>
        <p:spPr bwMode="auto">
          <a:xfrm>
            <a:off x="3571868" y="357166"/>
            <a:ext cx="5286412" cy="6266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" name="5 Imagen" descr="225622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143248"/>
            <a:ext cx="3500430" cy="195263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643306" y="6215082"/>
            <a:ext cx="62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Bad Seed" pitchFamily="2" charset="0"/>
              </a:rPr>
              <a:t>Pac-Jaz</a:t>
            </a:r>
            <a:endParaRPr lang="es-ES" sz="900" dirty="0" smtClean="0">
              <a:solidFill>
                <a:schemeClr val="bg1"/>
              </a:solidFill>
              <a:latin typeface="Bad Seed" pitchFamily="2" charset="0"/>
            </a:endParaRPr>
          </a:p>
          <a:p>
            <a:endParaRPr lang="es-ES" sz="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2959" t="2930" r="3320" b="3320"/>
          <a:stretch>
            <a:fillRect/>
          </a:stretch>
        </p:blipFill>
        <p:spPr bwMode="auto">
          <a:xfrm>
            <a:off x="3428992" y="357165"/>
            <a:ext cx="5500726" cy="632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5" name="4 Imagen" descr="image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1214422"/>
            <a:ext cx="2643174" cy="4262583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143900" y="500042"/>
            <a:ext cx="6429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Bad Seed" pitchFamily="2" charset="0"/>
              </a:rPr>
              <a:t>Pac-Jaz</a:t>
            </a:r>
            <a:endParaRPr lang="es-ES" sz="900" dirty="0" smtClean="0">
              <a:solidFill>
                <a:schemeClr val="bg1"/>
              </a:solidFill>
              <a:latin typeface="Bad Seed" pitchFamily="2" charset="0"/>
            </a:endParaRPr>
          </a:p>
          <a:p>
            <a:endParaRPr lang="es-ES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32959" t="1993" r="3319" b="3320"/>
          <a:stretch>
            <a:fillRect/>
          </a:stretch>
        </p:blipFill>
        <p:spPr bwMode="auto">
          <a:xfrm>
            <a:off x="3232860" y="357166"/>
            <a:ext cx="5911140" cy="630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" name="5 Imagen" descr="gif-animado-1270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71472" y="1643050"/>
            <a:ext cx="1603354" cy="360754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215338" y="642918"/>
            <a:ext cx="62068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Bad Seed" pitchFamily="2" charset="0"/>
              </a:rPr>
              <a:t>Pac-Jaz</a:t>
            </a:r>
            <a:endParaRPr lang="es-ES" sz="900" dirty="0" smtClean="0">
              <a:solidFill>
                <a:schemeClr val="bg1"/>
              </a:solidFill>
              <a:latin typeface="Bad Seed" pitchFamily="2" charset="0"/>
            </a:endParaRPr>
          </a:p>
          <a:p>
            <a:endParaRPr lang="es-ES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8072462" y="357166"/>
            <a:ext cx="62068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Bad Seed" pitchFamily="2" charset="0"/>
              </a:rPr>
              <a:t>Pac-Jaz</a:t>
            </a:r>
            <a:endParaRPr lang="es-ES" sz="900" dirty="0" smtClean="0">
              <a:solidFill>
                <a:schemeClr val="bg1"/>
              </a:solidFill>
              <a:latin typeface="Bad Seed" pitchFamily="2" charset="0"/>
            </a:endParaRPr>
          </a:p>
          <a:p>
            <a:endParaRPr lang="es-ES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30029"/>
          <a:stretch>
            <a:fillRect/>
          </a:stretch>
        </p:blipFill>
        <p:spPr bwMode="auto">
          <a:xfrm>
            <a:off x="3428992" y="357166"/>
            <a:ext cx="5429288" cy="6225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" name="5 Imagen" descr="225622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143248"/>
            <a:ext cx="3500430" cy="195263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786710" y="857232"/>
            <a:ext cx="62068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Bad Seed" pitchFamily="2" charset="0"/>
              </a:rPr>
              <a:t>Pac-Jaz</a:t>
            </a:r>
            <a:endParaRPr lang="es-ES" sz="900" dirty="0" smtClean="0">
              <a:solidFill>
                <a:schemeClr val="bg1"/>
              </a:solidFill>
              <a:latin typeface="Bad Seed" pitchFamily="2" charset="0"/>
            </a:endParaRPr>
          </a:p>
          <a:p>
            <a:endParaRPr lang="es-ES" sz="900" dirty="0" smtClean="0">
              <a:solidFill>
                <a:schemeClr val="bg1"/>
              </a:solidFill>
            </a:endParaRPr>
          </a:p>
          <a:p>
            <a:endParaRPr lang="es-E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32226"/>
          <a:stretch>
            <a:fillRect/>
          </a:stretch>
        </p:blipFill>
        <p:spPr bwMode="auto">
          <a:xfrm>
            <a:off x="3214678" y="217399"/>
            <a:ext cx="5572164" cy="6283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5" name="4 Imagen" descr="image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0" y="1214422"/>
            <a:ext cx="2643174" cy="426258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7643834" y="500042"/>
            <a:ext cx="62068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Bad Seed" pitchFamily="2" charset="0"/>
              </a:rPr>
              <a:t>Pac-Jaz</a:t>
            </a:r>
            <a:endParaRPr lang="es-ES" sz="900" dirty="0" smtClean="0">
              <a:solidFill>
                <a:schemeClr val="bg1"/>
              </a:solidFill>
              <a:latin typeface="Bad Seed" pitchFamily="2" charset="0"/>
            </a:endParaRPr>
          </a:p>
          <a:p>
            <a:endParaRPr lang="es-ES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72066" y="6072206"/>
            <a:ext cx="38363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Ravie" pitchFamily="82" charset="0"/>
              </a:rPr>
              <a:t>Francisco del Olmo-Jazmín</a:t>
            </a:r>
            <a:endParaRPr lang="es-ES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Ravie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00430" y="6073170"/>
            <a:ext cx="62068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Bad Seed" pitchFamily="2" charset="0"/>
              </a:rPr>
              <a:t>Pac-Jaz</a:t>
            </a:r>
            <a:endParaRPr lang="es-ES" sz="900" dirty="0" smtClean="0">
              <a:solidFill>
                <a:schemeClr val="bg1"/>
              </a:solidFill>
              <a:latin typeface="Bad Seed" pitchFamily="2" charset="0"/>
            </a:endParaRPr>
          </a:p>
          <a:p>
            <a:endParaRPr lang="es-ES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99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Presentación en pantalla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</cp:revision>
  <dcterms:created xsi:type="dcterms:W3CDTF">2012-06-21T21:50:55Z</dcterms:created>
  <dcterms:modified xsi:type="dcterms:W3CDTF">2012-06-21T23:15:33Z</dcterms:modified>
</cp:coreProperties>
</file>