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333" r:id="rId5"/>
    <p:sldId id="308" r:id="rId6"/>
    <p:sldId id="309" r:id="rId7"/>
    <p:sldId id="332" r:id="rId8"/>
    <p:sldId id="310" r:id="rId9"/>
    <p:sldId id="311" r:id="rId10"/>
    <p:sldId id="312" r:id="rId11"/>
    <p:sldId id="299" r:id="rId12"/>
    <p:sldId id="300" r:id="rId13"/>
  </p:sldIdLst>
  <p:sldSz cx="6858000" cy="9144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f0uMHathB9J1qSbOU9ZVA==" hashData="LHGQ41d8hHAwk+U4hggrr1zWs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53" d="100"/>
          <a:sy n="53" d="100"/>
        </p:scale>
        <p:origin x="-1992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6F58211-96BA-423B-BAB4-D467EE8D6E9A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09DF042-6E24-4ECD-A25B-CCD7B7560A6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283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FEAC92-2F83-4D9D-9EAC-D2F19811DCAA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361829-F27C-4D1A-8E08-A95A387458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55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ECED927-2AD9-40DD-BDD5-8EEEEA8B5009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3C75B2-5E73-49A8-B831-4AE1A977B5F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170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FA20C2A-5562-43BB-BF2F-55853F7272D4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06C5E0-AE14-484D-82E8-BED0DC77CB8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55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60E4508-254D-4D0B-B522-886B6759BD69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0C430EE-3C0B-4FD6-974E-1E13C3B9DFD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915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23682E7-E6B9-4410-99A7-96381B5B626B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7C3579-ECE4-4CFB-94EB-F07A56D5A4A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932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A039916-8295-41C8-8953-265EC88ADC56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EFD35A-BE1B-490B-8360-C8F963AB028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427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BE3DCCD-6175-4154-A7CC-32B7D95B2C62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7F12D30-A142-4067-84F5-35BE1814765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02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95631B2-5491-48DD-843E-3974597B7D88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D163DE9-970A-423F-AEA8-1F5B173F496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722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9477CF4-5BC3-4753-A57A-E24CA73080ED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565957-916B-4A39-A85F-13479CF8E00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778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219CCB6-7EF0-491F-BDD9-61C8D7173455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354E588-4D74-4567-B3C9-51FC3F8D04C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955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E3BFF-3356-40F2-9A63-A11398FC393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349688458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E4CCA-B320-440C-A252-C18D35FC46A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658361744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3C4CF-1CA7-4C5B-A0ED-2C6C72BDD8F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774124510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9AA77-BE11-4DAC-80F6-9D08E01A4BC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14369775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CE020-37D7-4D59-A867-43468023FDE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24552094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EA9ED-E545-4D0D-9A12-F530ECC71A4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282176601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84D9F-80BB-455B-96CF-851EEB1B82D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73693689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D063E-379E-4E8A-B476-5BA04525A50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038994685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F5E43-C407-469F-AAC4-3610CE257EE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322932711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A323B-1659-40C0-AFFD-5095EEBCD5D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24648585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19221-3716-4555-B1CB-5D7E6E87535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643050271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A45BA-3209-491F-A829-38A7E011F2F7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DBFC6-7C83-4A1B-8122-97EF69BEC5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021394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49D5D-0E5B-4C1A-AD60-D3A4399362BF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B704B-66DA-4548-921D-2D3CB819AA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823787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0CEF9-E918-49AE-B10F-743C164448C9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170A6-3305-49DD-AD75-9155BF5968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4364596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4927-1032-433F-915C-9D68ADABBF27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4BDD3-FC80-42E5-BFA4-B0C31E26F6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7649086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3481-8FAA-4392-AEB4-C22CBA7164FB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AE4F9-B41E-40F3-830D-45AE5C90A7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424140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6EF8B-65F6-4C80-BDA7-56E5545A6C50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785FB-5CD1-400B-BEC7-5C778C7336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1220894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1EEAA-AE6D-4032-A738-B12D3426C77E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F0E22-8427-4B05-80D7-08B2A28AC6E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0023984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42376-9288-424C-BCD2-E967D6A5BBC0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43040-A711-45FA-94A3-5A7F5BB2BA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59572256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8E3D0-D6CB-4037-9942-7B776D4680B2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98B46-91D5-4338-8C5F-9C60D43C59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9509312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765D9-9C23-4AEE-A209-9CDC20301984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B985B-EE3E-4471-9D49-997070E833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0371083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7733A-C5BC-4FC4-BF57-4D21BEF1C27B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53B6B-FAF7-4DF9-96E3-1DE2656BBC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1482106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864803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53759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06850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172687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796209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827001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574064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658799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264780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951257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893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84835AA-5832-487E-99F7-875D757978F0}" type="datetimeFigureOut">
              <a:rPr lang="en-US"/>
              <a:pPr>
                <a:defRPr/>
              </a:pPr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1A1831A-3614-4D22-9CA9-BED05888BD9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60E239A-207D-40AD-8476-C90CFF36CB6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C689C5-081F-486A-B13E-F44012B4B494}" type="datetimeFigureOut">
              <a:rPr lang="es-ES"/>
              <a:pPr>
                <a:defRPr/>
              </a:pPr>
              <a:t>21/04/2015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653B31-0AFF-418B-A431-FE8B59D8B6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17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4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4" name="Picture 16" descr="C:\Users\capiA\Desktop\cp-i-59-cG.26283.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32" b="97785" l="0" r="871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406" y="1763688"/>
            <a:ext cx="8413902" cy="559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 rot="1028912">
            <a:off x="922437" y="3566641"/>
            <a:ext cx="4934423" cy="258532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Correspondencia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Para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Venancio ...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27665" name="Picture 17" descr="C:\Users\capiA\Desktop\gifs-animados-infanti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37" y="6732240"/>
            <a:ext cx="2700671" cy="203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26" name="Picture 2" descr="C:\Users\capiA\Desktop\BE8E247D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128" y="323528"/>
            <a:ext cx="1649413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11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14:vortex dir="u"/>
        <p:sndAc>
          <p:stSnd loop="1">
            <p:snd r:embed="rId2" name="La leyenda-1 Eaglenest.wav"/>
          </p:stSnd>
        </p:sndAc>
      </p:transition>
    </mc:Choice>
    <mc:Fallback>
      <p:transition spd="slow" advTm="0">
        <p:fade/>
        <p:sndAc>
          <p:stSnd loop="1">
            <p:snd r:embed="rId2" name="La leyend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2656" y="971600"/>
            <a:ext cx="6120680" cy="740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Asunto: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Correspondencia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Para Venancio.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Querido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hijo: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Te escribo lentamente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porque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sé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que no sabes leer muy rápido. </a:t>
            </a:r>
          </a:p>
          <a:p>
            <a:pPr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Si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recibes esta carta es porque te llegó,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sí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no, avísame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y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te la mando de nuevo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.</a:t>
            </a:r>
          </a:p>
          <a:p>
            <a:pPr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No vas a reconocer la casa cuando vengas, porque nos mudamos. </a:t>
            </a:r>
          </a:p>
          <a:p>
            <a:pPr lvl="0"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La nueva casa tiene una lavadora que no funciona bien, la semana pasada puse cuatro camisas, tiré de la cadena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y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todavía no las he vuelto a ver. </a:t>
            </a:r>
            <a:endParaRPr lang="es-MX" sz="4400" dirty="0">
              <a:latin typeface="Edwardian Script ITC" panose="030303020407070D08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63479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8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4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7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4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3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04664" y="1805200"/>
            <a:ext cx="6192688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 tu tía Carmen le pasa al revés que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mi, cuando ella toma café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no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puede dormir, en cambio yo cuando duermo no puedo tomar café.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Al fin enterramos a tu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abuelo, encontramos su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cadáver ahora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con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todo esto de la mudanza. </a:t>
            </a:r>
          </a:p>
          <a:p>
            <a:pPr lvl="0"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Estaba en el armario desde ese día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que ganó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jugando al  escondido.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Hoy, tu hermana Julita tuvo un hijo, pero como todavía no sé sí es nena o nene no sé sí llamarte tía o tío.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2402" name="Picture 2" descr="C:\Users\capiA\Desktop\condena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-36512"/>
            <a:ext cx="3263900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1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1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3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9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2656" y="1420480"/>
            <a:ext cx="619268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Tu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hermano José cerró el carro y dejó las llaves adentro, tuvo que volver a casa para buscar el duplicado y poder así sacarnos a todos del coche.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Por acá el clima no está tan malo,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la semana pasada solo llovió dos veces,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la primera vez por tres días y la segunda por cuatro.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La chaqueta que querías, tu tío Pepe dijo que sí la mandábamos con los botones puestos pesaría demasiado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y el envío sería muy costoso, entonces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le quitamos los botones y los pusimos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en el bolsillo.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732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1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9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8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92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9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3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04664" y="1547664"/>
            <a:ext cx="6192688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no sabes como nos pusimos de contento cuando nos enteramos que estabas en la cama con Hepatitis, ¿es griega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? …</a:t>
            </a: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pues no nos lo aclaraste aún. </a:t>
            </a: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Esta carta te la mando con Juanelo que va mañana por allá. </a:t>
            </a:r>
          </a:p>
          <a:p>
            <a:pPr lvl="0">
              <a:lnSpc>
                <a:spcPts val="3000"/>
              </a:lnSpc>
            </a:pPr>
            <a:endParaRPr lang="es-ES" sz="4400" b="1" dirty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 propósito, </a:t>
            </a: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 lvl="0"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¿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puedes ir a buscarlo 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al </a:t>
            </a:r>
            <a:r>
              <a:rPr lang="es-ES" sz="4400" b="1" dirty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aeropuerto?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1378" name="Picture 2" descr="C:\Users\capiA\Desktop\4A6D802E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62" y="5508104"/>
            <a:ext cx="4746794" cy="3000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6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34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9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6672" y="1187624"/>
            <a:ext cx="612068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Bueno hijo, no escribo el remitente porque no sé la dirección nueva, </a:t>
            </a: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la última familia gallega que vivió </a:t>
            </a: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en ésta casa se llevó los números para </a:t>
            </a: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no tener que cambiar de dirección. </a:t>
            </a: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Tu madre que te ama, Yo, </a:t>
            </a:r>
          </a:p>
          <a:p>
            <a:pPr>
              <a:lnSpc>
                <a:spcPts val="3000"/>
              </a:lnSpc>
            </a:pP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err="1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Jesusa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</a:t>
            </a:r>
            <a:r>
              <a:rPr lang="es-ES" sz="4400" b="1" dirty="0" err="1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Loureiro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de </a:t>
            </a:r>
            <a:r>
              <a:rPr lang="es-ES" sz="4400" b="1" dirty="0" err="1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Mougueriños</a:t>
            </a: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 </a:t>
            </a:r>
          </a:p>
          <a:p>
            <a:pPr>
              <a:lnSpc>
                <a:spcPts val="3000"/>
              </a:lnSpc>
            </a:pPr>
            <a:endParaRPr lang="es-ES" sz="4400" b="1" dirty="0" smtClean="0">
              <a:solidFill>
                <a:srgbClr val="2A2A2A"/>
              </a:solidFill>
              <a:latin typeface="Edwardian Script ITC" panose="030303020407070D0804" pitchFamily="66" charset="0"/>
              <a:ea typeface="Times New Roman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/>
            </a:r>
            <a:b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</a:br>
            <a:r>
              <a:rPr lang="es-ES" sz="4400" b="1" dirty="0" smtClean="0">
                <a:solidFill>
                  <a:srgbClr val="2A2A2A"/>
                </a:solidFill>
                <a:latin typeface="Edwardian Script ITC" panose="030303020407070D0804" pitchFamily="66" charset="0"/>
                <a:ea typeface="Times New Roman"/>
              </a:rPr>
              <a:t>P.D: Te iba a mandar cien euros, pero ya cerré el sobre.</a:t>
            </a:r>
            <a:endParaRPr lang="es-MX" sz="4400" b="1" dirty="0">
              <a:latin typeface="Edwardian Script ITC" panose="030303020407070D08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0354" name="Picture 2" descr="C:\Users\capiA\Desktop\gifs-amo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6300192"/>
            <a:ext cx="2495550" cy="22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24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8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8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9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3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8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9" name="Picture 5" descr="E:\MAILS\Frases Facebook\993608_505849986153446_147111613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9" y="1691680"/>
            <a:ext cx="5705229" cy="5705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034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36" y="1883833"/>
            <a:ext cx="2936133" cy="2813051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169" y="1322918"/>
            <a:ext cx="107989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697252" y="3035830"/>
            <a:ext cx="75608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04:11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4149080" y="1787691"/>
            <a:ext cx="2042557" cy="608397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4617132" y="4205766"/>
            <a:ext cx="1458162" cy="46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169" y="1331640"/>
            <a:ext cx="1076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88640" y="155510"/>
            <a:ext cx="3474386" cy="883021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leyenda del beso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Raul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DiBlasio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97066" y="4667251"/>
            <a:ext cx="1592103" cy="2539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8000">
        <p14:vortex dir="r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2133600"/>
            <a:ext cx="6858000" cy="3048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2438400"/>
            <a:ext cx="6858000" cy="67056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0"/>
            <a:ext cx="3657600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2540001"/>
            <a:ext cx="6858000" cy="312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57250" y="6299201"/>
            <a:ext cx="2000250" cy="250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5588000"/>
            <a:ext cx="177165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0" y="6502400"/>
            <a:ext cx="9144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0"/>
            <a:ext cx="4000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73600"/>
            <a:ext cx="4000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4800"/>
            <a:ext cx="4000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0"/>
            <a:ext cx="4000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6938963" y="59267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7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225</Words>
  <Application>Microsoft Office PowerPoint</Application>
  <PresentationFormat>Presentación en pantalla 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9</vt:i4>
      </vt:variant>
    </vt:vector>
  </HeadingPairs>
  <TitlesOfParts>
    <vt:vector size="19" baseType="lpstr">
      <vt:lpstr>Arial</vt:lpstr>
      <vt:lpstr>Calibri</vt:lpstr>
      <vt:lpstr>Showcard Gothic</vt:lpstr>
      <vt:lpstr>Arial Black</vt:lpstr>
      <vt:lpstr>Arial Narrow</vt:lpstr>
      <vt:lpstr>Kristen ITC</vt:lpstr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Carta a Venancio</dc:title>
  <dc:creator>Eaglenest</dc:creator>
  <cp:lastModifiedBy>Eaglenest</cp:lastModifiedBy>
  <cp:revision>33</cp:revision>
  <dcterms:created xsi:type="dcterms:W3CDTF">2015-03-21T13:32:37Z</dcterms:created>
  <dcterms:modified xsi:type="dcterms:W3CDTF">2015-04-21T16:43:17Z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