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9" r:id="rId3"/>
    <p:sldId id="257" r:id="rId4"/>
    <p:sldId id="258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77" r:id="rId24"/>
    <p:sldId id="294" r:id="rId25"/>
    <p:sldId id="295" r:id="rId26"/>
    <p:sldId id="296" r:id="rId27"/>
    <p:sldId id="292" r:id="rId28"/>
    <p:sldId id="291" r:id="rId29"/>
    <p:sldId id="290" r:id="rId30"/>
    <p:sldId id="289" r:id="rId31"/>
    <p:sldId id="288" r:id="rId32"/>
    <p:sldId id="287" r:id="rId33"/>
    <p:sldId id="286" r:id="rId34"/>
    <p:sldId id="285" r:id="rId35"/>
    <p:sldId id="284" r:id="rId36"/>
    <p:sldId id="283" r:id="rId37"/>
    <p:sldId id="282" r:id="rId38"/>
    <p:sldId id="281" r:id="rId39"/>
    <p:sldId id="306" r:id="rId40"/>
    <p:sldId id="305" r:id="rId41"/>
    <p:sldId id="307" r:id="rId42"/>
    <p:sldId id="280" r:id="rId43"/>
    <p:sldId id="279" r:id="rId44"/>
    <p:sldId id="298" r:id="rId45"/>
    <p:sldId id="312" r:id="rId46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AyisgaN2O+WjpVJf0SGbQ==" hashData="7C9qocaV3OKL0CyJijDYsY52l1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22" y="-252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768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272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053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176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202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899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588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59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556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903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849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1364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7160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612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937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040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7548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2689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3701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5240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4417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757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82232-C719-4650-A87E-F0E1E21B4D1C}" type="datetimeFigureOut">
              <a:rPr lang="es-ES" smtClean="0"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42C0B-07D8-49A7-8AFF-5F1FDE7361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612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631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C:\Users\Eleni\Desktop\ultimo escritorio\bellisima\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619734" y="548436"/>
            <a:ext cx="3024336" cy="584775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CARNAVAL </a:t>
            </a:r>
            <a:endParaRPr lang="es-ES" sz="3200" b="1" dirty="0">
              <a:ln w="19050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050684" y="2565112"/>
            <a:ext cx="1296144" cy="584775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DE</a:t>
            </a:r>
            <a:endParaRPr lang="es-ES" sz="3200" b="1" dirty="0">
              <a:ln w="19050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979712" y="4585692"/>
            <a:ext cx="2304381" cy="584775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es-ES" sz="3200" b="1" dirty="0" smtClean="0">
                <a:ln w="19050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COCHES</a:t>
            </a:r>
            <a:endParaRPr lang="es-ES" sz="3200" b="1" dirty="0">
              <a:ln w="19050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99592" y="5327766"/>
            <a:ext cx="3082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roadway" panose="04040905080B02020502" pitchFamily="82" charset="0"/>
              </a:rPr>
              <a:t>Ppsx creado por Helen</a:t>
            </a:r>
            <a:endParaRPr lang="es-ES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Broadway" panose="04040905080B02020502" pitchFamily="82" charset="0"/>
            </a:endParaRPr>
          </a:p>
        </p:txBody>
      </p:sp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4716949"/>
            <a:ext cx="1702432" cy="998051"/>
          </a:xfrm>
          <a:prstGeom prst="rect">
            <a:avLst/>
          </a:prstGeom>
          <a:noFill/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737276">
            <a:off x="4886877" y="4604932"/>
            <a:ext cx="1651321" cy="122208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2506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  <p:sndAc>
          <p:stSnd loop="1">
            <p:snd r:embed="rId2" name="09 Cor Di Pantera.wav"/>
          </p:stSnd>
        </p:sndAc>
      </p:transition>
    </mc:Choice>
    <mc:Fallback xmlns="">
      <p:transition spd="slow">
        <p:fade/>
        <p:sndAc>
          <p:stSnd loop="1">
            <p:snd r:embed="rId8" name="09 Cor Di Pant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1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6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CARNAVAL DE COCHES\Coches disfrazados\Coches disfrazados 1\Diapositiva21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38" y="0"/>
            <a:ext cx="9692638" cy="6057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71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CARNAVAL DE COCHES\Coches disfrazados\Coches disfrazados 1\Diapositiva1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38" y="-238844"/>
            <a:ext cx="9692638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196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ARNAVAL DE COCHES\Coches disfrazados\Coches disfrazados 1\Diapositiva3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39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ARNAVAL DE COCHES\Coches disfrazados\Coches disfrazados 1\Diapositiva4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423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ARNAVAL DE COCHES\Coches disfrazados\Coches disfrazados 1\Diapositiva5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49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ARNAVAL DE COCHES\Coches disfrazados\Coches disfrazados 1\Diapositiva6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65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ARNAVAL DE COCHES\Coches disfrazados\Coches disfrazados 1\Diapositiva7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99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ARNAVAL DE COCHES\Coches disfrazados\Coches disfrazados 1\Diapositiva8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76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CARNAVAL DE COCHES\Coches disfrazados\Coches disfrazados 1\Diapositiva9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63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CARNAVAL DE COCHES\Coches disfrazados\Coches disfrazados 1\Diapositiva10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56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CARNAVAL DE COCHES\Coches disfrazados\Coches disfrazados 1\Diapositiva11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56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CARNAVAL DE COCHES\Coches disfrazados\Coches disfrazados 1\Diapositiva12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55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CARNAVAL DE COCHES\Coches disfrazados\Coches disfrazados 1\Diapositiva13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82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CARNAVAL DE COCHES\Coches disfrazados\Coches disfrazados 1\Diapositiva14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91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CARNAVAL DE COCHES\Coches disfrazados\Coches disfrazados 1\Diapositiva15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53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CARNAVAL DE COCHES\Coches disfrazados\Coches disfrazados 1\Diapositiva16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16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CARNAVAL DE COCHES\Coches disfrazados\Coches disfrazados 1\Diapositiva17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68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CARNAVAL DE COCHES\Coches disfrazados\Coches disfrazados 1\Diapositiva18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38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CARNAVAL DE COCHES\Coches disfrazados\Coches disfrazados 1\Diapositiva19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180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C:\Users\Eleni\Desktop\CARNAVAL DE COCHES\Coches disfrazados\Coches disfrazados 1\Diapositiva20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219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ARNAVAL DE COCHES\Coches disfrazados\Coches disfrazados 1\Diapositiva25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ARNAVAL DE COCHES\Coches disfrazados\Coches disfrazados 1\Diapositiva24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05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ARNAVAL DE COCHES\Coches disfrazados\Coches disfrazados 1\Diapositiva23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59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CARNAVAL DE COCHES\Coches disfrazados\Coches disfrazados 1\Diapositiva22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31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ARNAVAL DE COCHES\Coches disfrazados\Coches disfrazados 1\Diapositiva27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76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ARNAVAL DE COCHES\Coches disfrazados\Coches disfrazados 1\Diapositiva28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83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CARNAVAL DE COCHES\Coches disfrazados\Coches disfrazados 1\Diapositiva29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77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CARNAVAL DE COCHES\Coches disfrazados\Coches disfrazados 1\Diapositiva30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60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CARNAVAL DE COCHES\Coches disfrazados\Coches disfrazados 1\Diapositiva31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50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CARNAVAL DE COCHES\Coches disfrazados\Coches disfrazados 1\Diapositiva32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83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CARNAVAL DE COCHES\Coches disfrazados\Coches disfrazados 1\Diapositiva33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3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CARNAVAL DE COCHES\Coches disfrazados\Coches disfrazados 1\Diapositiva34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37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CARNAVAL DE COCHES\Coches disfrazados\Coches disfrazados 1\Diapositiva35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93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CARNAVAL DE COCHES\Coches disfrazados\Coches disfrazados 1\Diapositiva36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95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CARNAVAL DE COCHES\Coches disfrazados\Coches disfrazados 1\Diapositiva37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20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CARNAVAL DE COCHES\Coches disfrazados\Coches disfrazados 1\Diapositiva38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82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15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01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4" y="0"/>
            <a:ext cx="91344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827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CARNAVAL DE COCHES\Coches disfrazados\Coches disfrazados 1\Diapositiva40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46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CARNAVAL DE COCHES\Coches disfrazados\Coches disfrazados 1\Diapositiva39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leni\Desktop\ultimo escritorio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54" y="-238844"/>
            <a:ext cx="9766854" cy="62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05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31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0116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</TotalTime>
  <Words>23</Words>
  <Application>Microsoft Office PowerPoint</Application>
  <PresentationFormat>Presentación en pantalla (16:10)</PresentationFormat>
  <Paragraphs>6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Eleni</cp:lastModifiedBy>
  <cp:revision>29</cp:revision>
  <dcterms:created xsi:type="dcterms:W3CDTF">2015-02-25T16:49:21Z</dcterms:created>
  <dcterms:modified xsi:type="dcterms:W3CDTF">2015-02-27T00:14:27Z</dcterms:modified>
</cp:coreProperties>
</file>