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72" r:id="rId5"/>
    <p:sldId id="271" r:id="rId6"/>
    <p:sldId id="258" r:id="rId7"/>
    <p:sldId id="257" r:id="rId8"/>
    <p:sldId id="268" r:id="rId9"/>
    <p:sldId id="269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73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8C9273-9383-41ED-A4AC-2C7AEE9BFB9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8D0BD-3A4E-4A5E-86C4-5FF2175E7FCF}" type="datetimeFigureOut">
              <a:rPr lang="es-ES" smtClean="0"/>
              <a:pPr/>
              <a:t>06/09/2012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86AD3-1318-4B3A-9871-822A184DBB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A09F608-59F4-4619-B8D3-8F248A58EFF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hecke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gif"/><Relationship Id="rId4" Type="http://schemas.openxmlformats.org/officeDocument/2006/relationships/image" Target="../media/image5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ownloads\nuevas texturas\mod_article47511058_5001f04086c5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8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437112"/>
            <a:ext cx="5760640" cy="1317873"/>
          </a:xfrm>
          <a:prstGeom prst="rect">
            <a:avLst/>
          </a:prstGeom>
          <a:noFill/>
        </p:spPr>
      </p:pic>
      <p:pic>
        <p:nvPicPr>
          <p:cNvPr id="2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908720"/>
            <a:ext cx="6791325" cy="1584176"/>
          </a:xfrm>
          <a:prstGeom prst="rect">
            <a:avLst/>
          </a:prstGeom>
          <a:noFill/>
        </p:spPr>
      </p:pic>
      <p:pic>
        <p:nvPicPr>
          <p:cNvPr id="17411" name="Picture 3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17412" name="Picture 4" descr="C:\Users\Usuario\Downloads\NECESARIO PARA PPS\z5043a767516b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0"/>
            <a:ext cx="2123728" cy="396883"/>
          </a:xfrm>
          <a:prstGeom prst="rect">
            <a:avLst/>
          </a:prstGeom>
          <a:noFill/>
        </p:spPr>
      </p:pic>
      <p:pic>
        <p:nvPicPr>
          <p:cNvPr id="3" name="Picture 6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14964" y="6355727"/>
            <a:ext cx="2129036" cy="502273"/>
          </a:xfrm>
          <a:prstGeom prst="rect">
            <a:avLst/>
          </a:prstGeom>
          <a:noFill/>
        </p:spPr>
      </p:pic>
      <p:pic>
        <p:nvPicPr>
          <p:cNvPr id="17416" name="Picture 8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1285875" cy="381001"/>
          </a:xfrm>
          <a:prstGeom prst="rect">
            <a:avLst/>
          </a:prstGeom>
          <a:noFill/>
        </p:spPr>
      </p:pic>
      <p:pic>
        <p:nvPicPr>
          <p:cNvPr id="17420" name="Picture 1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0"/>
            <a:ext cx="17526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hecker dir="vert"/>
    <p:sndAc>
      <p:stSnd>
        <p:snd r:embed="rId2" name="the hollies - 1970's classic rock - long cool woman in a b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d-pit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bruce_springstee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8194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949280"/>
            <a:ext cx="1933575" cy="504826"/>
          </a:xfrm>
          <a:prstGeom prst="rect">
            <a:avLst/>
          </a:prstGeom>
          <a:noFill/>
        </p:spPr>
      </p:pic>
      <p:pic>
        <p:nvPicPr>
          <p:cNvPr id="8196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2852936"/>
            <a:ext cx="2123728" cy="504826"/>
          </a:xfrm>
          <a:prstGeom prst="rect">
            <a:avLst/>
          </a:prstGeom>
          <a:noFill/>
        </p:spPr>
      </p:pic>
      <p:pic>
        <p:nvPicPr>
          <p:cNvPr id="8198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2276872"/>
            <a:ext cx="1343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uce_will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3" name="2 Imagen" descr="clint_eastwoo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6146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949280"/>
            <a:ext cx="1981200" cy="504826"/>
          </a:xfrm>
          <a:prstGeom prst="rect">
            <a:avLst/>
          </a:prstGeom>
          <a:noFill/>
        </p:spPr>
      </p:pic>
      <p:pic>
        <p:nvPicPr>
          <p:cNvPr id="6148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5517232"/>
            <a:ext cx="1209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nny-trej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dean-mart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7170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6021288"/>
            <a:ext cx="2409825" cy="504826"/>
          </a:xfrm>
          <a:prstGeom prst="rect">
            <a:avLst/>
          </a:prstGeom>
          <a:noFill/>
        </p:spPr>
      </p:pic>
      <p:pic>
        <p:nvPicPr>
          <p:cNvPr id="7172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77025" y="5877272"/>
            <a:ext cx="2466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ll_clint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bu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1026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445224"/>
            <a:ext cx="2324100" cy="504826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5589240"/>
            <a:ext cx="1152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_hou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georges_cloon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2050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5805264"/>
            <a:ext cx="2600325" cy="504826"/>
          </a:xfrm>
          <a:prstGeom prst="rect">
            <a:avLst/>
          </a:prstGeom>
          <a:noFill/>
        </p:spPr>
      </p:pic>
      <p:pic>
        <p:nvPicPr>
          <p:cNvPr id="2052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6165304"/>
            <a:ext cx="3152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rry_pot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jay-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10242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88640"/>
            <a:ext cx="2195736" cy="504826"/>
          </a:xfrm>
          <a:prstGeom prst="rect">
            <a:avLst/>
          </a:prstGeom>
          <a:noFill/>
        </p:spPr>
      </p:pic>
      <p:pic>
        <p:nvPicPr>
          <p:cNvPr id="10244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76672"/>
            <a:ext cx="1200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dy_ga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3 Imagen" descr="madonn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0242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5877272"/>
            <a:ext cx="2019300" cy="504826"/>
          </a:xfrm>
          <a:prstGeom prst="rect">
            <a:avLst/>
          </a:prstGeom>
          <a:noFill/>
        </p:spPr>
      </p:pic>
      <p:pic>
        <p:nvPicPr>
          <p:cNvPr id="10244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6021288"/>
            <a:ext cx="1924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onel_mess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mike_jagg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9218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88640"/>
            <a:ext cx="2419350" cy="504826"/>
          </a:xfrm>
          <a:prstGeom prst="rect">
            <a:avLst/>
          </a:prstGeom>
          <a:noFill/>
        </p:spPr>
      </p:pic>
      <p:pic>
        <p:nvPicPr>
          <p:cNvPr id="9220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869160"/>
            <a:ext cx="1907704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s_amstro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3" name="2 Imagen" descr="marylin_monro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8194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6165304"/>
            <a:ext cx="2924175" cy="504826"/>
          </a:xfrm>
          <a:prstGeom prst="rect">
            <a:avLst/>
          </a:prstGeom>
          <a:noFill/>
        </p:spPr>
      </p:pic>
      <p:pic>
        <p:nvPicPr>
          <p:cNvPr id="8198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6165304"/>
            <a:ext cx="3152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tall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rollings_ston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7170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949280"/>
            <a:ext cx="1981200" cy="504826"/>
          </a:xfrm>
          <a:prstGeom prst="rect">
            <a:avLst/>
          </a:prstGeom>
          <a:noFill/>
        </p:spPr>
      </p:pic>
      <p:pic>
        <p:nvPicPr>
          <p:cNvPr id="7172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5733256"/>
            <a:ext cx="2971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colas_sarkos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obam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6146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6165304"/>
            <a:ext cx="3019425" cy="504826"/>
          </a:xfrm>
          <a:prstGeom prst="rect">
            <a:avLst/>
          </a:prstGeom>
          <a:noFill/>
        </p:spPr>
      </p:pic>
      <p:pic>
        <p:nvPicPr>
          <p:cNvPr id="6148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6200" y="188640"/>
            <a:ext cx="1447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rgan-freem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512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093296"/>
            <a:ext cx="3257550" cy="504826"/>
          </a:xfrm>
          <a:prstGeom prst="rect">
            <a:avLst/>
          </a:prstGeom>
          <a:noFill/>
        </p:spPr>
      </p:pic>
      <p:pic>
        <p:nvPicPr>
          <p:cNvPr id="6" name="5 Imagen" descr="rowan-atkins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5126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0"/>
            <a:ext cx="3067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n-perlm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4" name="3 Imagen" descr="steven_seg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098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6165304"/>
            <a:ext cx="2543175" cy="504826"/>
          </a:xfrm>
          <a:prstGeom prst="rect">
            <a:avLst/>
          </a:prstGeom>
          <a:noFill/>
        </p:spPr>
      </p:pic>
      <p:pic>
        <p:nvPicPr>
          <p:cNvPr id="4100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6165304"/>
            <a:ext cx="24574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ubara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saddam_husse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074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6093296"/>
            <a:ext cx="2114550" cy="504826"/>
          </a:xfrm>
          <a:prstGeom prst="rect">
            <a:avLst/>
          </a:prstGeom>
          <a:noFill/>
        </p:spPr>
      </p:pic>
      <p:pic>
        <p:nvPicPr>
          <p:cNvPr id="3076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5733256"/>
            <a:ext cx="3076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ylvester_stallo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will_smit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2050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6093296"/>
            <a:ext cx="3467100" cy="504826"/>
          </a:xfrm>
          <a:prstGeom prst="rect">
            <a:avLst/>
          </a:prstGeom>
          <a:noFill/>
        </p:spPr>
      </p:pic>
      <p:pic>
        <p:nvPicPr>
          <p:cNvPr id="2052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6093296"/>
            <a:ext cx="20764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60</Words>
  <Application>Microsoft Office PowerPoint</Application>
  <PresentationFormat>Presentación en pantalla (4:3)</PresentationFormat>
  <Paragraphs>28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2012-09-06T09:20:10Z</dcterms:created>
  <dcterms:modified xsi:type="dcterms:W3CDTF">2012-09-06T13:55:27Z</dcterms:modified>
</cp:coreProperties>
</file>