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2"/>
  </p:notesMasterIdLst>
  <p:sldIdLst>
    <p:sldId id="316" r:id="rId3"/>
    <p:sldId id="496" r:id="rId4"/>
    <p:sldId id="481" r:id="rId5"/>
    <p:sldId id="501" r:id="rId6"/>
    <p:sldId id="476" r:id="rId7"/>
    <p:sldId id="499" r:id="rId8"/>
    <p:sldId id="498" r:id="rId9"/>
    <p:sldId id="470" r:id="rId10"/>
    <p:sldId id="466" r:id="rId11"/>
    <p:sldId id="489" r:id="rId12"/>
    <p:sldId id="497" r:id="rId13"/>
    <p:sldId id="503" r:id="rId14"/>
    <p:sldId id="482" r:id="rId15"/>
    <p:sldId id="459" r:id="rId16"/>
    <p:sldId id="469" r:id="rId17"/>
    <p:sldId id="532" r:id="rId18"/>
    <p:sldId id="502" r:id="rId19"/>
    <p:sldId id="536" r:id="rId20"/>
    <p:sldId id="533" r:id="rId21"/>
    <p:sldId id="537" r:id="rId22"/>
    <p:sldId id="539" r:id="rId23"/>
    <p:sldId id="531" r:id="rId24"/>
    <p:sldId id="534" r:id="rId25"/>
    <p:sldId id="538" r:id="rId26"/>
    <p:sldId id="478" r:id="rId27"/>
    <p:sldId id="529" r:id="rId28"/>
    <p:sldId id="528" r:id="rId29"/>
    <p:sldId id="530" r:id="rId30"/>
    <p:sldId id="535" r:id="rId31"/>
    <p:sldId id="513" r:id="rId32"/>
    <p:sldId id="500" r:id="rId33"/>
    <p:sldId id="504" r:id="rId34"/>
    <p:sldId id="506" r:id="rId35"/>
    <p:sldId id="507" r:id="rId36"/>
    <p:sldId id="508" r:id="rId37"/>
    <p:sldId id="509" r:id="rId38"/>
    <p:sldId id="510" r:id="rId39"/>
    <p:sldId id="511" r:id="rId40"/>
    <p:sldId id="512" r:id="rId41"/>
    <p:sldId id="514" r:id="rId42"/>
    <p:sldId id="515" r:id="rId43"/>
    <p:sldId id="516" r:id="rId44"/>
    <p:sldId id="517" r:id="rId45"/>
    <p:sldId id="518" r:id="rId46"/>
    <p:sldId id="542" r:id="rId47"/>
    <p:sldId id="520" r:id="rId48"/>
    <p:sldId id="521" r:id="rId49"/>
    <p:sldId id="522" r:id="rId50"/>
    <p:sldId id="523" r:id="rId51"/>
    <p:sldId id="524" r:id="rId52"/>
    <p:sldId id="525" r:id="rId53"/>
    <p:sldId id="526" r:id="rId54"/>
    <p:sldId id="540" r:id="rId55"/>
    <p:sldId id="541" r:id="rId56"/>
    <p:sldId id="519" r:id="rId57"/>
    <p:sldId id="543" r:id="rId58"/>
    <p:sldId id="544" r:id="rId59"/>
    <p:sldId id="317" r:id="rId60"/>
    <p:sldId id="527" r:id="rId61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J2q1vYIdTqJaz/8D3HeGQ==" hashData="seBskk8K86Ob0lok2bnanw0aiX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66"/>
    <a:srgbClr val="6600FF"/>
    <a:srgbClr val="9933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24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58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68.jpeg"/><Relationship Id="rId4" Type="http://schemas.openxmlformats.org/officeDocument/2006/relationships/image" Target="../media/image2.gi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171400"/>
            <a:ext cx="101203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8881" y="1133921"/>
            <a:ext cx="7505473" cy="351928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Cámbiate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eluquero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  <p:sndAc>
          <p:stSnd>
            <p:snd r:embed="rId2" name="JIglesiasEldiaquemequieras.wav"/>
          </p:stSnd>
        </p:sndAc>
      </p:transition>
    </mc:Choice>
    <mc:Fallback xmlns="">
      <p:transition spd="slow" advTm="6000">
        <p:fade/>
        <p:sndAc>
          <p:stSnd>
            <p:snd r:embed="rId8" name="JIglesiasEldiaquemequie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6"/>
            <a:ext cx="10080626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987178" y="1412776"/>
            <a:ext cx="6085582" cy="4401205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Franklin Gothic Medium" pitchFamily="34" charset="0"/>
              </a:rPr>
              <a:t>Los estilistas que verás a continuación liberaron su imaginación más de lo necesario dando como resultado unos estilos bastante particulares. Aunque </a:t>
            </a:r>
            <a:r>
              <a:rPr lang="es-ES" altLang="es-ES" sz="2800" b="1" i="1" dirty="0" err="1">
                <a:solidFill>
                  <a:srgbClr val="FF0000"/>
                </a:solidFill>
                <a:latin typeface="Franklin Gothic Medium" pitchFamily="34" charset="0"/>
              </a:rPr>
              <a:t>algúnos</a:t>
            </a:r>
            <a:r>
              <a:rPr lang="es-ES" altLang="es-ES" sz="2800" b="1" i="1" dirty="0">
                <a:solidFill>
                  <a:srgbClr val="FF0000"/>
                </a:solidFill>
                <a:latin typeface="Franklin Gothic Medium" pitchFamily="34" charset="0"/>
              </a:rPr>
              <a:t> de los personajes de esta compilación parecen conformes con el resultado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Franklin Gothic Medium" pitchFamily="34" charset="0"/>
              </a:rPr>
              <a:t>consideramos </a:t>
            </a:r>
            <a:r>
              <a:rPr lang="es-ES" altLang="es-ES" sz="2800" b="1" i="1" dirty="0">
                <a:solidFill>
                  <a:srgbClr val="FF0000"/>
                </a:solidFill>
                <a:latin typeface="Franklin Gothic Medium" pitchFamily="34" charset="0"/>
              </a:rPr>
              <a:t>que la mayoría de ellos ya deberían estar buscando otro estilista de confianza. Echa un vistazo.</a:t>
            </a:r>
            <a:endParaRPr lang="es-ES" altLang="es-ES" sz="2800" b="1" i="1" dirty="0" smtClean="0">
              <a:solidFill>
                <a:srgbClr val="FF0000"/>
              </a:solidFill>
              <a:latin typeface="Franklin Gothic Medium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8488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3000">
        <p14:gallery dir="l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difundir.org/wp-content/uploads/2020/05/q4ybvq1bsjx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6" r="2871"/>
          <a:stretch/>
        </p:blipFill>
        <p:spPr bwMode="auto">
          <a:xfrm>
            <a:off x="1809750" y="-1116"/>
            <a:ext cx="6343650" cy="685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3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difundir.org/wp-content/uploads/2020/05/zjkkw801e7x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180" y="-315416"/>
            <a:ext cx="6096000" cy="751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50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difundir.org/wp-content/uploads/2020/05/bh89vhf93fx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243" y="0"/>
            <a:ext cx="6912768" cy="691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540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-171400"/>
            <a:ext cx="101203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s://difundir.org/wp-content/uploads/2020/05/26r7v7xgebx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32496" y="-193154"/>
            <a:ext cx="15210282" cy="736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80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6"/>
            <a:ext cx="10080626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s://difundir.org/wp-content/uploads/2020/05/eiwh9c2ua2w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2" y="-30832"/>
            <a:ext cx="6311478" cy="7587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075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difundir.org/wp-content/uploads/2020/05/k7zjdgdadgx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632" y="9922"/>
            <a:ext cx="6839715" cy="6829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08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difundir.org/wp-content/uploads/2020/05/yv48x1gwerw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180" y="-561405"/>
            <a:ext cx="6096000" cy="812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59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difundir.org/wp-content/uploads/2020/05/v1au8ldzdtw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175" y="-208710"/>
            <a:ext cx="7811215" cy="706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73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ifundir.org/wp-content/uploads/2020/05/h4tus3ouvex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24"/>
            <a:ext cx="10224888" cy="802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447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14" y="-9325"/>
            <a:ext cx="10334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s://difundir.org/wp-content/uploads/2020/05/ivc8cixjxjx4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581" y="-17884"/>
            <a:ext cx="7224917" cy="6975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06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difundir.org/wp-content/uploads/2020/05/kqur6n4vndx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28" y="-16768"/>
            <a:ext cx="6912768" cy="691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48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s://difundir.org/wp-content/uploads/2020/05/t2yjbalkh0x4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632" y="-18256"/>
            <a:ext cx="5600935" cy="701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52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difundir.org/wp-content/uploads/2020/05/ex9nnyynr1x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896" y="-171400"/>
            <a:ext cx="708474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69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os 30 cortes de cabello para hombres más feos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717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21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14" y="-9325"/>
            <a:ext cx="10334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s://difundir.org/wp-content/uploads/2020/05/1awuq0y6bex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952" y="0"/>
            <a:ext cx="6264696" cy="686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190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l ver estos 12 cortes de pelo morirán de risa - Para Los Curio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320"/>
            <a:ext cx="10062791" cy="684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26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Ver imagen en Twit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748" y="2282"/>
            <a:ext cx="6855718" cy="685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99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98 Imagenes Cortes De Cabello Para Hombre Ridiculos Free Descargar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476" y="-31255"/>
            <a:ext cx="6660180" cy="749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82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  <p:sndAc>
          <p:stSnd>
            <p:snd r:embed="rId2" name="ildivo-il divo - el día que me quieras.wav"/>
          </p:stSnd>
        </p:sndAc>
      </p:transition>
    </mc:Choice>
    <mc:Fallback xmlns="">
      <p:transition spd="slow" advTm="6000">
        <p:fade/>
        <p:sndAc>
          <p:stSnd>
            <p:snd r:embed="rId5" name="ildivo-il divo - el día que me quier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os cortes de pelo | Desmotivacion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7" t="5728" r="4962" b="21639"/>
          <a:stretch/>
        </p:blipFill>
        <p:spPr bwMode="auto">
          <a:xfrm>
            <a:off x="6176" y="0"/>
            <a:ext cx="10074449" cy="6901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76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14" y="-9325"/>
            <a:ext cx="10334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Ver imagen en Twit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68" y="-315416"/>
            <a:ext cx="5688632" cy="758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84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ORRIBLES | Los peores cortes de pelo que verá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872" y="0"/>
            <a:ext cx="7272808" cy="6795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30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55 Cortes De Pelo Tan Malos Que Son Casi Buen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28" y="0"/>
            <a:ext cx="6912768" cy="691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63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6"/>
            <a:ext cx="10080626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83928" y="1249724"/>
            <a:ext cx="7409643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6000" b="1" i="1" dirty="0" smtClean="0">
                <a:solidFill>
                  <a:srgbClr val="FF0000"/>
                </a:solidFill>
                <a:latin typeface="+mj-lt"/>
              </a:rPr>
              <a:t>CORTADO DE </a:t>
            </a:r>
            <a:r>
              <a:rPr lang="es-ES" altLang="es-ES" sz="6000" b="1" i="1" dirty="0">
                <a:solidFill>
                  <a:srgbClr val="FF0000"/>
                </a:solidFill>
                <a:latin typeface="+mj-lt"/>
              </a:rPr>
              <a:t>PELO </a:t>
            </a:r>
            <a:r>
              <a:rPr lang="es-ES" altLang="es-ES" sz="6000" b="1" i="1" dirty="0" smtClean="0">
                <a:solidFill>
                  <a:srgbClr val="FF0000"/>
                </a:solidFill>
                <a:latin typeface="+mj-lt"/>
              </a:rPr>
              <a:t>EN CASA SIN AYUDA, </a:t>
            </a:r>
            <a:r>
              <a:rPr lang="es-ES" altLang="es-ES" sz="6000" b="1" i="1" dirty="0">
                <a:solidFill>
                  <a:srgbClr val="FF0000"/>
                </a:solidFill>
                <a:latin typeface="+mj-lt"/>
              </a:rPr>
              <a:t>EN EL CONFINAMIENTO DEL VIRUS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6000" b="1" i="1" dirty="0">
              <a:solidFill>
                <a:srgbClr val="FF0000"/>
              </a:solidFill>
              <a:latin typeface="+mj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6000" b="1" i="1" dirty="0" smtClean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4332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Veinte cortes de pelo caseros que piden a gritos la apertura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05" y="0"/>
            <a:ext cx="10114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09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20 Fotos de cortes de cabello caseros cuyo resultado superó toda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984" y="24319"/>
            <a:ext cx="5128783" cy="683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03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Ver imagen en Twit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28" y="25896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76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Cuanto más horrendo sea el corte de pelo, mas despacio le crecerá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44" name="Picture 4" descr="25 personas que salieron poco contentas de la peluquerí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952" y="-24730"/>
            <a:ext cx="6984157" cy="698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30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https://difundir.org/wp-content/uploads/2020/04/9-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936" y="0"/>
            <a:ext cx="6840760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36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s://difundir.org/wp-content/uploads/2020/05/3qsydv263gx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040" y="-171399"/>
            <a:ext cx="502057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50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https://difundir.org/wp-content/uploads/2020/04/1-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016" y="3026"/>
            <a:ext cx="5715000" cy="839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85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2377" y="0"/>
            <a:ext cx="10313002" cy="71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s://difundir.org/wp-content/uploads/2020/04/2-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976" y="-99392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15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14" y="-9325"/>
            <a:ext cx="10334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https://difundir.org/wp-content/uploads/2020/04/3-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008" y="-272058"/>
            <a:ext cx="571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13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https://difundir.org/wp-content/uploads/2020/04/4-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44" y="-1648411"/>
            <a:ext cx="6552728" cy="873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80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https://difundir.org/wp-content/uploads/2020/04/5-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024" y="-752500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31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https://difundir.org/wp-content/uploads/2020/04/6-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60" y="11781"/>
            <a:ext cx="5904656" cy="762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88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2377" y="0"/>
            <a:ext cx="10313002" cy="71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https://difundir.org/wp-content/uploads/2020/04/7-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992" y="14064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26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14" y="-9325"/>
            <a:ext cx="10334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https://difundir.org/wp-content/uploads/2020/04/8-3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417" t="44691" r="42929" b="4348"/>
          <a:stretch/>
        </p:blipFill>
        <p:spPr bwMode="auto">
          <a:xfrm>
            <a:off x="503808" y="-99391"/>
            <a:ext cx="7105651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85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No me pidan que cabecee: los mejores peinados del fútbol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4" r="21519"/>
          <a:stretch/>
        </p:blipFill>
        <p:spPr bwMode="auto">
          <a:xfrm>
            <a:off x="1738866" y="17884"/>
            <a:ext cx="6602889" cy="688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29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 descr="https://difundir.org/wp-content/uploads/2020/04/12-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68" y="-734938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39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https://difundir.org/wp-content/uploads/2020/04/13-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008" y="-315416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92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2377" y="0"/>
            <a:ext cx="10313002" cy="71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 descr="https://difundir.org/wp-content/uploads/2020/04/26-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024" y="-15230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87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14" y="-9325"/>
            <a:ext cx="10334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8" name="Picture 2" descr="https://difundir.org/wp-content/uploads/2020/04/15-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952" y="-1624408"/>
            <a:ext cx="6696744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36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ose Luis\Desktop\pel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2" t="4374" r="5541" b="29505"/>
          <a:stretch/>
        </p:blipFill>
        <p:spPr bwMode="auto">
          <a:xfrm>
            <a:off x="2087984" y="9922"/>
            <a:ext cx="546735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1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 descr="https://difundir.org/wp-content/uploads/2020/04/18-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936" y="-7962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20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0" name="Picture 2" descr="https://difundir.org/wp-content/uploads/2020/04/20-2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20" r="11827"/>
          <a:stretch/>
        </p:blipFill>
        <p:spPr bwMode="auto">
          <a:xfrm>
            <a:off x="1943968" y="-1154560"/>
            <a:ext cx="6229350" cy="801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52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2377" y="0"/>
            <a:ext cx="10313002" cy="71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4" name="Picture 2" descr="https://difundir.org/wp-content/uploads/2020/04/21-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936" y="0"/>
            <a:ext cx="6877670" cy="687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02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14" y="-9326"/>
            <a:ext cx="10334109" cy="711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8" name="Picture 2" descr="https://difundir.org/wp-content/uploads/2020/04/22-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000" y="-1140783"/>
            <a:ext cx="5976664" cy="1062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72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2" name="Picture 2" descr="https://difundir.org/wp-content/uploads/2020/04/23-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68" y="3770"/>
            <a:ext cx="6336704" cy="8448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78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  <p:sndAc>
          <p:stSnd>
            <p:snd r:embed="rId2" name="[accordeon][musette]_aimable_accordéon_08 - poema (tango)420.wav"/>
          </p:stSnd>
        </p:sndAc>
      </p:transition>
    </mc:Choice>
    <mc:Fallback xmlns="">
      <p:transition spd="slow" advTm="6000">
        <p:fade/>
        <p:sndAc>
          <p:stSnd>
            <p:snd r:embed="rId5" name="[accordeon][musette]_aimable_accordéon_08 - poema (tango)420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6" name="Picture 2" descr="https://difundir.org/wp-content/uploads/2020/04/24-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794" y="0"/>
            <a:ext cx="7169894" cy="713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562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0" name="Picture 2" descr="https://difundir.org/wp-content/uploads/2020/04/10-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976" y="-762000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52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2377" y="0"/>
            <a:ext cx="10313002" cy="71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uanto mas horrendo | Desmotivacion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2" t="5213" r="6063" b="19515"/>
          <a:stretch/>
        </p:blipFill>
        <p:spPr bwMode="auto">
          <a:xfrm>
            <a:off x="848716" y="-1"/>
            <a:ext cx="8208664" cy="699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4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214" y="-9326"/>
            <a:ext cx="10334109" cy="7110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Jose Luis\Desktop\Wtf_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0" t="6475" r="8039" b="15131"/>
          <a:stretch/>
        </p:blipFill>
        <p:spPr bwMode="auto">
          <a:xfrm>
            <a:off x="2225972" y="-19050"/>
            <a:ext cx="52768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83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2" name="Picture 2" descr="https://difundir.org/wp-content/uploads/2020/04/16-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976" y="2282"/>
            <a:ext cx="5715000" cy="857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49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224889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ose Luis\Desktop\9-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-315416"/>
            <a:ext cx="6934200" cy="756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42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080625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Jose Luis\Desktop\1-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370" y="-31626"/>
            <a:ext cx="69342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09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7" y="34756"/>
            <a:ext cx="10042267" cy="682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12 de mayo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20:19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14:gallery dir="l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MBIATE DE PELUQUE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CAMBIATE DE PELUQUERO</Template>
  <TotalTime>3</TotalTime>
  <Words>106</Words>
  <Application>Microsoft Office PowerPoint</Application>
  <PresentationFormat>Personalizado</PresentationFormat>
  <Paragraphs>15</Paragraphs>
  <Slides>59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CAMBIATE DE PELUQUERO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2020-05-12T18:19:35Z</dcterms:created>
  <dcterms:modified xsi:type="dcterms:W3CDTF">2020-05-12T18:23:16Z</dcterms:modified>
</cp:coreProperties>
</file>