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327" r:id="rId3"/>
    <p:sldId id="453" r:id="rId4"/>
    <p:sldId id="454" r:id="rId5"/>
    <p:sldId id="486" r:id="rId6"/>
    <p:sldId id="460" r:id="rId7"/>
    <p:sldId id="455" r:id="rId8"/>
    <p:sldId id="456" r:id="rId9"/>
    <p:sldId id="457" r:id="rId10"/>
    <p:sldId id="458" r:id="rId11"/>
    <p:sldId id="459" r:id="rId12"/>
    <p:sldId id="461" r:id="rId13"/>
    <p:sldId id="489" r:id="rId14"/>
    <p:sldId id="462" r:id="rId15"/>
    <p:sldId id="463" r:id="rId16"/>
    <p:sldId id="464" r:id="rId17"/>
    <p:sldId id="465" r:id="rId18"/>
    <p:sldId id="467" r:id="rId19"/>
    <p:sldId id="493" r:id="rId20"/>
    <p:sldId id="466" r:id="rId21"/>
    <p:sldId id="468" r:id="rId22"/>
    <p:sldId id="469" r:id="rId23"/>
    <p:sldId id="470" r:id="rId24"/>
    <p:sldId id="473" r:id="rId25"/>
    <p:sldId id="488" r:id="rId26"/>
    <p:sldId id="471" r:id="rId27"/>
    <p:sldId id="472" r:id="rId28"/>
    <p:sldId id="474" r:id="rId29"/>
    <p:sldId id="475" r:id="rId30"/>
    <p:sldId id="479" r:id="rId31"/>
    <p:sldId id="490" r:id="rId32"/>
    <p:sldId id="476" r:id="rId33"/>
    <p:sldId id="477" r:id="rId34"/>
    <p:sldId id="491" r:id="rId35"/>
    <p:sldId id="478" r:id="rId36"/>
    <p:sldId id="485" r:id="rId37"/>
    <p:sldId id="494" r:id="rId38"/>
    <p:sldId id="480" r:id="rId39"/>
    <p:sldId id="481" r:id="rId40"/>
    <p:sldId id="482" r:id="rId41"/>
    <p:sldId id="483" r:id="rId42"/>
    <p:sldId id="492" r:id="rId43"/>
    <p:sldId id="484" r:id="rId44"/>
    <p:sldId id="396" r:id="rId45"/>
    <p:sldId id="495" r:id="rId46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DaPmOze3tjEwuLMVzlPTw" hashData="mggMpfnS0lsJwgFn/HjCRWNUgp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4BC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14" y="-882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22/01/2017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65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19000" contrast="100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blipFill>
            <a:blip r:embed="rId4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9000" contrast="100000"/>
            </a:blip>
            <a:tile tx="0" ty="0" sx="100000" sy="100000" flip="none" algn="tl"/>
          </a:blipFill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73191" y="1214422"/>
            <a:ext cx="6786610" cy="35719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CALLEJERO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EXTRAVAGANTE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>
        <p:snd r:embed="rId2" name="uuu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1573191" y="1071546"/>
            <a:ext cx="7288231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No hace falta una Ley de Memoria Histórica para querer cambiar los nombres de las calles. De la patriotera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calle de Gibraltar Español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(en Almería y en Torrijos) a la irreverente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calle del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Cristo de la Repolla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, en Cifuentes, el callejero español está trufado de nombres esperpénticos que bien necesitarían un repaso. Cuando a la pedanía de turno se le agotan los personajes ilustres a los que dedicar las calles empiezan a tirar de nombres de grupos de rock (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AC/DC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, en Leganés), personajes de cómic (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Tintín y </a:t>
            </a:r>
            <a:r>
              <a:rPr lang="es-ES" b="1" dirty="0" err="1">
                <a:solidFill>
                  <a:schemeClr val="bg1"/>
                </a:solidFill>
                <a:latin typeface="Agency FB" pitchFamily="34" charset="0"/>
              </a:rPr>
              <a:t>Milú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, Rivas-</a:t>
            </a:r>
            <a:r>
              <a:rPr lang="es-ES" dirty="0" err="1">
                <a:solidFill>
                  <a:schemeClr val="bg1"/>
                </a:solidFill>
                <a:latin typeface="Agency FB" pitchFamily="34" charset="0"/>
              </a:rPr>
              <a:t>Vaciamadrid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) o insignes prohombres, como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José María Aznar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que tiene una calle en Arganda del Rey.</a:t>
            </a:r>
          </a:p>
          <a:p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Incluso el distrito de Latina en Madrid tendrá una calle dedicada al </a:t>
            </a:r>
            <a:r>
              <a:rPr lang="es-ES" dirty="0" err="1">
                <a:solidFill>
                  <a:schemeClr val="bg1"/>
                </a:solidFill>
                <a:latin typeface="Agency FB" pitchFamily="34" charset="0"/>
              </a:rPr>
              <a:t>grafitero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 Muelle con su propia firma, gracias a los votos a favor de los grupos municipales de Ahora Madrid y PSOE en la Junta de Distrito, que han reconocido como Bien de Interés Cultural el estilo “flechero” de ese vecino de Campamento que ha inspirado a tantos artistas urbanos.</a:t>
            </a:r>
          </a:p>
          <a:p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Pero la palma en cuanto a calles delirantes por metro cuadrado se la lleva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Zaragoza 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(con permiso de Sevilla, donde puedes quedar en la calle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Naranjito de Triana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esquina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Avenida Kansas City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). En la capital aragonesa conviven en pocas cuadras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la calle de la Ventana Indiscreta, 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la plaza de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 Mary </a:t>
            </a:r>
            <a:r>
              <a:rPr lang="es-ES" b="1" dirty="0" err="1">
                <a:solidFill>
                  <a:schemeClr val="bg1"/>
                </a:solidFill>
                <a:latin typeface="Agency FB" pitchFamily="34" charset="0"/>
              </a:rPr>
              <a:t>Poppins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,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la calle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 Gol de </a:t>
            </a:r>
            <a:r>
              <a:rPr lang="es-ES" b="1" dirty="0" err="1">
                <a:solidFill>
                  <a:schemeClr val="bg1"/>
                </a:solidFill>
                <a:latin typeface="Agency FB" pitchFamily="34" charset="0"/>
              </a:rPr>
              <a:t>Nayim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 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y la calle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 Héroes del Silencio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. Un callejero cosmopolita a la par que cañí, que lo complementa un barrio entero dedicado a los videojuegos, con avenidas que se llaman </a:t>
            </a:r>
            <a:r>
              <a:rPr lang="es-ES" b="1" dirty="0" err="1">
                <a:solidFill>
                  <a:schemeClr val="bg1"/>
                </a:solidFill>
                <a:latin typeface="Agency FB" pitchFamily="34" charset="0"/>
              </a:rPr>
              <a:t>Super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 Mario </a:t>
            </a:r>
            <a:r>
              <a:rPr lang="es-ES" b="1" dirty="0" err="1">
                <a:solidFill>
                  <a:schemeClr val="bg1"/>
                </a:solidFill>
                <a:latin typeface="Agency FB" pitchFamily="34" charset="0"/>
              </a:rPr>
              <a:t>Bros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 y </a:t>
            </a:r>
            <a:r>
              <a:rPr lang="es-ES" b="1" dirty="0">
                <a:solidFill>
                  <a:schemeClr val="bg1"/>
                </a:solidFill>
                <a:latin typeface="Agency FB" pitchFamily="34" charset="0"/>
              </a:rPr>
              <a:t>una plaza de King-Kong. </a:t>
            </a:r>
            <a:r>
              <a:rPr lang="es-ES" dirty="0">
                <a:solidFill>
                  <a:schemeClr val="bg1"/>
                </a:solidFill>
                <a:latin typeface="Agency FB" pitchFamily="34" charset="0"/>
              </a:rPr>
              <a:t>Supera eso, maño.</a:t>
            </a:r>
          </a:p>
        </p:txBody>
      </p:sp>
    </p:spTree>
  </p:cSld>
  <p:clrMapOvr>
    <a:masterClrMapping/>
  </p:clrMapOvr>
  <p:transition spd="slow" advTm="7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2322513" y="2967039"/>
            <a:ext cx="5806281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A continuación, las calles y plazas con nombres más extravagantes y rompedores del callejero nacional. </a:t>
            </a:r>
          </a:p>
          <a:p>
            <a:r>
              <a:rPr lang="es-ES" sz="3200" b="1" dirty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¿Y tú, en qué calle vives?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359009" y="785794"/>
            <a:ext cx="55721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CALLEJERO </a:t>
            </a:r>
            <a:endParaRPr lang="es-ES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ESTRAMBÓTICO </a:t>
            </a:r>
          </a:p>
          <a:p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DE </a:t>
            </a:r>
            <a:r>
              <a:rPr lang="es-E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ESPAÑA</a:t>
            </a:r>
            <a:endParaRPr lang="es-ES" sz="4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gamba aleg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97" y="285728"/>
            <a:ext cx="7929618" cy="5198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2 Rectángulo"/>
          <p:cNvSpPr>
            <a:spLocks noChangeArrowheads="1"/>
          </p:cNvSpPr>
          <p:nvPr/>
        </p:nvSpPr>
        <p:spPr bwMode="auto">
          <a:xfrm>
            <a:off x="573059" y="5500702"/>
            <a:ext cx="4645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200" b="1" i="1" u="sng" dirty="0">
                <a:solidFill>
                  <a:schemeClr val="bg1"/>
                </a:solidFill>
                <a:latin typeface="Calibri" pitchFamily="34" charset="0"/>
              </a:rPr>
              <a:t>Plaza de la Gamba Alegre</a:t>
            </a:r>
            <a:r>
              <a:rPr lang="es-ES" sz="3200" b="1" i="1" dirty="0">
                <a:solidFill>
                  <a:schemeClr val="bg1"/>
                </a:solidFill>
                <a:latin typeface="Calibri" pitchFamily="34" charset="0"/>
              </a:rPr>
              <a:t>, Torremolinos (Málaga).</a:t>
            </a:r>
            <a:endParaRPr lang="es-E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10242" name="Picture 2" descr="calle cil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059" y="642918"/>
            <a:ext cx="8311047" cy="521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Rectángulo"/>
          <p:cNvSpPr>
            <a:spLocks noChangeArrowheads="1"/>
          </p:cNvSpPr>
          <p:nvPr/>
        </p:nvSpPr>
        <p:spPr bwMode="auto">
          <a:xfrm>
            <a:off x="362893" y="6286500"/>
            <a:ext cx="370165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Calle Cilla, </a:t>
            </a:r>
            <a:r>
              <a:rPr lang="es-ES" sz="2400" b="1" i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Aroche</a:t>
            </a:r>
            <a:r>
              <a:rPr lang="es-ES" sz="24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 (Huelva).</a:t>
            </a:r>
            <a:endParaRPr lang="es-ES" sz="24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blogs.publico.es/strambotic/files/2016/02/pito-del-alcalde-calle-425x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315" y="285750"/>
            <a:ext cx="6532066" cy="605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Rectángulo"/>
          <p:cNvSpPr>
            <a:spLocks noChangeArrowheads="1"/>
          </p:cNvSpPr>
          <p:nvPr/>
        </p:nvSpPr>
        <p:spPr bwMode="auto">
          <a:xfrm>
            <a:off x="7145355" y="3929066"/>
            <a:ext cx="1814463" cy="1938992"/>
          </a:xfrm>
          <a:prstGeom prst="rect">
            <a:avLst/>
          </a:prstGeom>
          <a:solidFill>
            <a:srgbClr val="1C14BC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Carrera del Pito del Alcalde, en 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Fresnedilla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 de la Oliva. 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alle me falta un tornil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21" y="500042"/>
            <a:ext cx="8072343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Rectángulo"/>
          <p:cNvSpPr>
            <a:spLocks noChangeArrowheads="1"/>
          </p:cNvSpPr>
          <p:nvPr/>
        </p:nvSpPr>
        <p:spPr bwMode="auto">
          <a:xfrm>
            <a:off x="430183" y="5786454"/>
            <a:ext cx="607223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Calle Me falta un tornillo, la dirección del 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Ikea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 de Arroyo de la Encomienda (Valladolid).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lle muel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8811" y="285728"/>
            <a:ext cx="7286676" cy="535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2 Rectángulo"/>
          <p:cNvSpPr>
            <a:spLocks noChangeArrowheads="1"/>
          </p:cNvSpPr>
          <p:nvPr/>
        </p:nvSpPr>
        <p:spPr bwMode="auto">
          <a:xfrm>
            <a:off x="430183" y="5715016"/>
            <a:ext cx="850267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Agency FB" pitchFamily="34" charset="0"/>
              </a:rPr>
              <a:t>Así </a:t>
            </a:r>
            <a:r>
              <a:rPr lang="es-ES" sz="2400" b="1" i="1" dirty="0" smtClean="0">
                <a:solidFill>
                  <a:schemeClr val="bg1"/>
                </a:solidFill>
                <a:latin typeface="Agency FB" pitchFamily="34" charset="0"/>
              </a:rPr>
              <a:t>luce </a:t>
            </a:r>
            <a:r>
              <a:rPr lang="es-ES" sz="2400" b="1" i="1" dirty="0">
                <a:solidFill>
                  <a:schemeClr val="bg1"/>
                </a:solidFill>
                <a:latin typeface="Agency FB" pitchFamily="34" charset="0"/>
              </a:rPr>
              <a:t>la Calle del Muelle en Madrid, en un lugar cercano a la calle </a:t>
            </a:r>
            <a:r>
              <a:rPr lang="es-ES" sz="2400" b="1" i="1" dirty="0" err="1">
                <a:solidFill>
                  <a:schemeClr val="bg1"/>
                </a:solidFill>
                <a:latin typeface="Agency FB" pitchFamily="34" charset="0"/>
              </a:rPr>
              <a:t>Carabias</a:t>
            </a:r>
            <a:r>
              <a:rPr lang="es-ES" sz="2400" b="1" i="1" dirty="0">
                <a:solidFill>
                  <a:schemeClr val="bg1"/>
                </a:solidFill>
                <a:latin typeface="Agency FB" pitchFamily="34" charset="0"/>
              </a:rPr>
              <a:t>, entre las estaciones de Metro de Campamento y Colonia Jardín.</a:t>
            </a:r>
            <a:endParaRPr lang="es-ES" sz="2400" b="1" dirty="0">
              <a:solidFill>
                <a:schemeClr val="bg1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8194" name="Picture 2" descr="moc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33835" y="785814"/>
            <a:ext cx="6677223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508050" y="5929314"/>
            <a:ext cx="532806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Plaza del Moco, Pastrana (Guadalajara).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alle-cristo-de-la-repolla-gra-cop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5786" y="285751"/>
            <a:ext cx="7765902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435471" y="6000751"/>
            <a:ext cx="46450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Calle Cristo de la Repolla, Cifuentes (Guadalajara).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11266" name="Picture 2" descr="calle_mario_br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745" y="500042"/>
            <a:ext cx="875953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1001687" y="5929330"/>
            <a:ext cx="56954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latin typeface="Calibri" pitchFamily="34" charset="0"/>
              </a:rPr>
              <a:t>Avenida </a:t>
            </a:r>
            <a:r>
              <a:rPr lang="es-ES" sz="2800" b="1" i="1" dirty="0" err="1">
                <a:latin typeface="Calibri" pitchFamily="34" charset="0"/>
              </a:rPr>
              <a:t>Super</a:t>
            </a:r>
            <a:r>
              <a:rPr lang="es-ES" sz="2800" b="1" i="1" dirty="0">
                <a:latin typeface="Calibri" pitchFamily="34" charset="0"/>
              </a:rPr>
              <a:t> Mario </a:t>
            </a:r>
            <a:r>
              <a:rPr lang="es-ES" sz="2800" b="1" i="1" dirty="0" err="1">
                <a:latin typeface="Calibri" pitchFamily="34" charset="0"/>
              </a:rPr>
              <a:t>Bros</a:t>
            </a:r>
            <a:r>
              <a:rPr lang="es-ES" sz="2800" b="1" i="1" dirty="0">
                <a:latin typeface="Calibri" pitchFamily="34" charset="0"/>
              </a:rPr>
              <a:t>, Zaragoza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  <p:sndAc>
      <p:stSnd>
        <p:snd r:embed="rId2" name="Limosna de amores 2,3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993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059" y="571480"/>
            <a:ext cx="3563781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4" descr="Resultado de imagen de calles raras de españa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87901" y="3857628"/>
            <a:ext cx="3872076" cy="2647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6" descr="Resultado de imagen de calles raras de españ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5935" y="3571876"/>
            <a:ext cx="3051523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Picture 10" descr="Resultado de imagen de calles raras de españa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16463" y="500042"/>
            <a:ext cx="416119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epe got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97" y="500042"/>
            <a:ext cx="8173836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430183" y="6143644"/>
            <a:ext cx="72866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Calle Pepe Gotera y Otilio, Rivas-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Vaciamadrid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 (Madrid).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1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lle gol de nayi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59" y="285728"/>
            <a:ext cx="8001056" cy="589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573059" y="6215082"/>
            <a:ext cx="40029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Calle Gol de 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Nayim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Zarazoga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tintin y mil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21" y="285727"/>
            <a:ext cx="8429684" cy="5906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1001687" y="6143644"/>
            <a:ext cx="46745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de Tintín y </a:t>
            </a:r>
            <a:r>
              <a:rPr lang="es-ES" sz="2800" b="1" i="1" dirty="0" err="1">
                <a:solidFill>
                  <a:schemeClr val="bg1"/>
                </a:solidFill>
                <a:latin typeface="Calibri" pitchFamily="34" charset="0"/>
              </a:rPr>
              <a:t>Milú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, Madrid.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15362" name="Picture 2" descr="calle-de-los-huevos-oviedo-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183" y="428604"/>
            <a:ext cx="835824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2 Rectángulo"/>
          <p:cNvSpPr>
            <a:spLocks noChangeArrowheads="1"/>
          </p:cNvSpPr>
          <p:nvPr/>
        </p:nvSpPr>
        <p:spPr bwMode="auto">
          <a:xfrm>
            <a:off x="715935" y="6000768"/>
            <a:ext cx="4645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Calleja de los Huevos, Oviedo.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17410" name="Picture 2" descr="calle abrazamoz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3058" y="357166"/>
            <a:ext cx="835824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2 Rectángulo"/>
          <p:cNvSpPr>
            <a:spLocks noChangeArrowheads="1"/>
          </p:cNvSpPr>
          <p:nvPr/>
        </p:nvSpPr>
        <p:spPr bwMode="auto">
          <a:xfrm>
            <a:off x="573059" y="6143644"/>
            <a:ext cx="44072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</a:t>
            </a:r>
            <a:r>
              <a:rPr lang="es-ES" sz="2800" b="1" i="1" dirty="0" err="1">
                <a:solidFill>
                  <a:schemeClr val="bg1"/>
                </a:solidFill>
                <a:latin typeface="Calibri" pitchFamily="34" charset="0"/>
              </a:rPr>
              <a:t>Abrazamozas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, Zamora.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4034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21" y="357166"/>
            <a:ext cx="3786731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4" descr="Imagen relacionad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1" y="357166"/>
            <a:ext cx="3870854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6" descr="Resultado de imagen de calles raras de españ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07" y="3500438"/>
            <a:ext cx="5562740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8" descr="Resultado de imagen de calles raras de españ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51438" y="3429000"/>
            <a:ext cx="3338612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alle-gibraltar-espanol-torrijos-toledo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21" y="500042"/>
            <a:ext cx="8486873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430183" y="5572140"/>
            <a:ext cx="4645025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Gibraltar Español, Torrijos (Toledo).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volver a empez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20" y="214290"/>
            <a:ext cx="8358247" cy="5786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287307" y="6072206"/>
            <a:ext cx="68761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de Volver a Empezar, Vallecas (Madrid).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alle de la du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0314" y="571500"/>
            <a:ext cx="4741796" cy="592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2 Rectángulo"/>
          <p:cNvSpPr>
            <a:spLocks noChangeArrowheads="1"/>
          </p:cNvSpPr>
          <p:nvPr/>
        </p:nvSpPr>
        <p:spPr bwMode="auto">
          <a:xfrm>
            <a:off x="5502281" y="4929198"/>
            <a:ext cx="313900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200" b="1" i="1" dirty="0">
                <a:solidFill>
                  <a:schemeClr val="bg1"/>
                </a:solidFill>
                <a:latin typeface="Calibri" pitchFamily="34" charset="0"/>
              </a:rPr>
              <a:t>Calle de la Duda, </a:t>
            </a:r>
            <a:endParaRPr lang="es-ES" sz="3200" b="1" i="1" dirty="0" smtClean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es-ES" sz="3200" b="1" i="1" dirty="0" smtClean="0">
                <a:solidFill>
                  <a:schemeClr val="bg1"/>
                </a:solidFill>
                <a:latin typeface="Calibri" pitchFamily="34" charset="0"/>
              </a:rPr>
              <a:t>Barcelona</a:t>
            </a:r>
            <a:r>
              <a:rPr lang="es-ES" sz="3200" b="1" i="1" dirty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es-ES" sz="32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rriba españ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97" y="571480"/>
            <a:ext cx="828680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2 Rectángulo"/>
          <p:cNvSpPr>
            <a:spLocks noChangeArrowheads="1"/>
          </p:cNvSpPr>
          <p:nvPr/>
        </p:nvSpPr>
        <p:spPr bwMode="auto">
          <a:xfrm>
            <a:off x="430183" y="5929330"/>
            <a:ext cx="49289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Plaza de Arriba España, Madrid</a:t>
            </a:r>
            <a:r>
              <a:rPr lang="es-ES" i="1" dirty="0">
                <a:latin typeface="Calibri" pitchFamily="34" charset="0"/>
              </a:rPr>
              <a:t>.</a:t>
            </a: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23554" name="Picture 2" descr="calle panch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45" y="285728"/>
            <a:ext cx="471163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2 Rectángulo"/>
          <p:cNvSpPr>
            <a:spLocks noChangeArrowheads="1"/>
          </p:cNvSpPr>
          <p:nvPr/>
        </p:nvSpPr>
        <p:spPr bwMode="auto">
          <a:xfrm>
            <a:off x="5359405" y="4000504"/>
            <a:ext cx="3179769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800" b="1" i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</a:rPr>
              <a:t>Calle de Pancho en el Parque de Verano Azul, Nerja (Málaga).</a:t>
            </a:r>
            <a:endParaRPr lang="es-ES" sz="2800" b="1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38914" name="Picture 2" descr="C:\Users\Jose Luis\Desktop\cenicienta--146x1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2893" y="357188"/>
            <a:ext cx="3277323" cy="243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Picture 3" descr="C:\Users\Jose Luis\Desktop\amor hermoso--146x1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9868" y="3143250"/>
            <a:ext cx="4103105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5" descr="Doce calles curiosas de Madri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62761" y="285750"/>
            <a:ext cx="3556347" cy="263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7" descr="Doce calles curiosas de Madri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472" y="3286126"/>
            <a:ext cx="3370869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alle catahuev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0183" y="428604"/>
            <a:ext cx="8429684" cy="5531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573059" y="6072206"/>
            <a:ext cx="571297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</a:t>
            </a:r>
            <a:r>
              <a:rPr lang="es-ES" sz="2800" b="1" i="1" dirty="0" err="1">
                <a:solidFill>
                  <a:schemeClr val="bg1"/>
                </a:solidFill>
                <a:latin typeface="Calibri" pitchFamily="34" charset="0"/>
              </a:rPr>
              <a:t>Catahuevos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, Ureña (Valladolid).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5000">
    <p:random/>
    <p:sndAc>
      <p:stSnd>
        <p:snd r:embed="rId2" name="merengue-toma vitamina-alamo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arrer mosqu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183" y="428604"/>
            <a:ext cx="8429684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2 Rectángulo"/>
          <p:cNvSpPr>
            <a:spLocks noChangeArrowheads="1"/>
          </p:cNvSpPr>
          <p:nvPr/>
        </p:nvSpPr>
        <p:spPr bwMode="auto">
          <a:xfrm>
            <a:off x="501621" y="6000768"/>
            <a:ext cx="482632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de las Moscas, Barcelona.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expol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45" y="285728"/>
            <a:ext cx="4786346" cy="628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2 Rectángulo"/>
          <p:cNvSpPr>
            <a:spLocks noChangeArrowheads="1"/>
          </p:cNvSpPr>
          <p:nvPr/>
        </p:nvSpPr>
        <p:spPr bwMode="auto">
          <a:xfrm>
            <a:off x="5573719" y="3357562"/>
            <a:ext cx="371633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Calle del Expolio, Salamanca (antiguamente calle Gibraltar y, desde 2011, vuelta a cambiar al mismo nombre -gracias </a:t>
            </a:r>
            <a:r>
              <a:rPr lang="es-ES" sz="2400" b="1" i="1" dirty="0" err="1">
                <a:solidFill>
                  <a:schemeClr val="bg1"/>
                </a:solidFill>
                <a:latin typeface="Calibri" pitchFamily="34" charset="0"/>
              </a:rPr>
              <a:t>Reviaj</a:t>
            </a:r>
            <a:r>
              <a:rPr lang="es-ES" sz="2400" b="1" i="1" dirty="0">
                <a:solidFill>
                  <a:schemeClr val="bg1"/>
                </a:solidFill>
                <a:latin typeface="Calibri" pitchFamily="34" charset="0"/>
              </a:rPr>
              <a:t>–).</a:t>
            </a:r>
            <a:endParaRPr lang="es-ES" sz="24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alle la cie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183" y="285728"/>
            <a:ext cx="8286808" cy="5590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2 Rectángulo"/>
          <p:cNvSpPr>
            <a:spLocks noChangeArrowheads="1"/>
          </p:cNvSpPr>
          <p:nvPr/>
        </p:nvSpPr>
        <p:spPr bwMode="auto">
          <a:xfrm>
            <a:off x="501621" y="5929330"/>
            <a:ext cx="55082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La Ciega (de siempre), Oviedo.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29698" name="Picture 2" descr="callehero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45" y="285728"/>
            <a:ext cx="850112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2 Rectángulo"/>
          <p:cNvSpPr>
            <a:spLocks noChangeArrowheads="1"/>
          </p:cNvSpPr>
          <p:nvPr/>
        </p:nvSpPr>
        <p:spPr bwMode="auto">
          <a:xfrm>
            <a:off x="287307" y="6072206"/>
            <a:ext cx="54203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Héroes del Silencio, Zaragoza.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0962" name="Picture 2" descr="Resultado de imagen de calles raras de españ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0628" y="857251"/>
            <a:ext cx="3677311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Picture 4" descr="Resultado de imagen de calles raras de españ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447" y="571500"/>
            <a:ext cx="4064397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6" descr="Imagen relacionad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2893" y="3857625"/>
            <a:ext cx="3870854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5" name="Picture 8" descr="Resultado de imagen de calles raras de españ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35339" y="3857626"/>
            <a:ext cx="3546671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evilla.Calle Virgen de los Buenos Libros.201101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497" y="357166"/>
            <a:ext cx="8001056" cy="55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2 Rectángulo"/>
          <p:cNvSpPr>
            <a:spLocks noChangeArrowheads="1"/>
          </p:cNvSpPr>
          <p:nvPr/>
        </p:nvSpPr>
        <p:spPr bwMode="auto">
          <a:xfrm>
            <a:off x="644497" y="5929330"/>
            <a:ext cx="62923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Virgen de los Buenos Libros, Sevilla.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40calle-AC-D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1620" y="285728"/>
            <a:ext cx="8215371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2 Rectángulo"/>
          <p:cNvSpPr>
            <a:spLocks noChangeArrowheads="1"/>
          </p:cNvSpPr>
          <p:nvPr/>
        </p:nvSpPr>
        <p:spPr bwMode="auto">
          <a:xfrm>
            <a:off x="430183" y="5929330"/>
            <a:ext cx="484369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AC/DC, Leganés (Madrid).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1986" name="Picture 2" descr="Resultado de imagen de calles raras de españ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157" y="357188"/>
            <a:ext cx="4064397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Picture 4" descr="Resultado de imagen de calles raras de españa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935340" y="285750"/>
            <a:ext cx="3880531" cy="266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8" name="Picture 6" descr="Resultado de imagen de calles raras de españ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07" y="3286124"/>
            <a:ext cx="4843407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9" name="Picture 8" descr="Resultado de imagen de calles raras de españa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216529" y="3357562"/>
            <a:ext cx="449986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alle rose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45" y="357166"/>
            <a:ext cx="8358246" cy="5431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2 Rectángulo"/>
          <p:cNvSpPr>
            <a:spLocks noChangeArrowheads="1"/>
          </p:cNvSpPr>
          <p:nvPr/>
        </p:nvSpPr>
        <p:spPr bwMode="auto">
          <a:xfrm>
            <a:off x="573059" y="5929330"/>
            <a:ext cx="50654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Rosendo, Leganés (Madrid</a:t>
            </a:r>
            <a:r>
              <a:rPr lang="es-ES" i="1" dirty="0">
                <a:solidFill>
                  <a:schemeClr val="bg1"/>
                </a:solidFill>
                <a:latin typeface="Calibri" pitchFamily="34" charset="0"/>
              </a:rPr>
              <a:t>).</a:t>
            </a:r>
            <a:endParaRPr lang="es-ES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35842" name="Picture 2" descr="glorieta rocio durc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745" y="571480"/>
            <a:ext cx="8611068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2 Rectángulo"/>
          <p:cNvSpPr>
            <a:spLocks noChangeArrowheads="1"/>
          </p:cNvSpPr>
          <p:nvPr/>
        </p:nvSpPr>
        <p:spPr bwMode="auto">
          <a:xfrm>
            <a:off x="430183" y="5929330"/>
            <a:ext cx="514153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>
                <a:solidFill>
                  <a:schemeClr val="bg1"/>
                </a:solidFill>
                <a:latin typeface="Calibri" pitchFamily="34" charset="0"/>
              </a:rPr>
              <a:t>Glorieta de Rocío Dúrcal, Madrid.</a:t>
            </a:r>
            <a:endParaRPr lang="es-ES" sz="28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45058" name="Picture 2" descr="C:\Users\Jose Luis\Desktop\calle-del-ojo-seco-general-mackenna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3059" y="428604"/>
            <a:ext cx="3391910" cy="250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3" descr="C:\Users\Jose Luis\Desktop\CALLES RARAS -IV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87901" y="500042"/>
            <a:ext cx="4094315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4" descr="C:\Users\Jose Luis\Desktop\6966ec872e74870b796555b4a9f02d1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7307" y="3429000"/>
            <a:ext cx="3870854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Jose Luis\Desktop\img_676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30711" y="3357562"/>
            <a:ext cx="4572032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salsipue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45" y="571480"/>
            <a:ext cx="8643998" cy="5590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2 Rectángulo"/>
          <p:cNvSpPr>
            <a:spLocks noChangeArrowheads="1"/>
          </p:cNvSpPr>
          <p:nvPr/>
        </p:nvSpPr>
        <p:spPr bwMode="auto">
          <a:xfrm>
            <a:off x="358745" y="6072206"/>
            <a:ext cx="367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</a:t>
            </a:r>
            <a:r>
              <a:rPr lang="es-ES" sz="2800" b="1" i="1" dirty="0" err="1">
                <a:solidFill>
                  <a:schemeClr val="bg1"/>
                </a:solidFill>
                <a:latin typeface="Calibri" pitchFamily="34" charset="0"/>
              </a:rPr>
              <a:t>Salsipuedes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, Jaén.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alle niños luchand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8745" y="529658"/>
            <a:ext cx="8572560" cy="5256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2 Rectángulo"/>
          <p:cNvSpPr>
            <a:spLocks noChangeArrowheads="1"/>
          </p:cNvSpPr>
          <p:nvPr/>
        </p:nvSpPr>
        <p:spPr bwMode="auto">
          <a:xfrm>
            <a:off x="430183" y="6000768"/>
            <a:ext cx="492089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Niños Luchando, Granada.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laca calle castillo de co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307" y="500042"/>
            <a:ext cx="8809465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2 Rectángulo"/>
          <p:cNvSpPr>
            <a:spLocks noChangeArrowheads="1"/>
          </p:cNvSpPr>
          <p:nvPr/>
        </p:nvSpPr>
        <p:spPr bwMode="auto">
          <a:xfrm>
            <a:off x="573059" y="6215082"/>
            <a:ext cx="46925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Castillo de Coca, Madrid.</a:t>
            </a:r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bientocad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183" y="285728"/>
            <a:ext cx="8501122" cy="5537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2 Rectángulo"/>
          <p:cNvSpPr>
            <a:spLocks noChangeArrowheads="1"/>
          </p:cNvSpPr>
          <p:nvPr/>
        </p:nvSpPr>
        <p:spPr bwMode="auto">
          <a:xfrm>
            <a:off x="430183" y="5929330"/>
            <a:ext cx="4714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 i="1">
                <a:solidFill>
                  <a:schemeClr val="bg1"/>
                </a:solidFill>
                <a:latin typeface="Calibri" pitchFamily="34" charset="0"/>
              </a:rPr>
              <a:t>Calle Bientocadas, Salamanca.</a:t>
            </a:r>
            <a:endParaRPr lang="es-ES" sz="2800" b="1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lum bright="27000" contrast="88000"/>
          </a:blip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pic>
        <p:nvPicPr>
          <p:cNvPr id="43010" name="Picture 2" descr="Resultado de imagen de calles raras de españ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621" y="642918"/>
            <a:ext cx="8225565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alle payaso fof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3125" y="428604"/>
            <a:ext cx="7572428" cy="5484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2 Rectángulo"/>
          <p:cNvSpPr>
            <a:spLocks noChangeArrowheads="1"/>
          </p:cNvSpPr>
          <p:nvPr/>
        </p:nvSpPr>
        <p:spPr bwMode="auto">
          <a:xfrm>
            <a:off x="287307" y="6072206"/>
            <a:ext cx="464502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Calle Payaso </a:t>
            </a:r>
            <a:r>
              <a:rPr lang="es-ES" sz="2800" b="1" i="1" dirty="0" err="1">
                <a:solidFill>
                  <a:schemeClr val="bg1"/>
                </a:solidFill>
                <a:latin typeface="Calibri" pitchFamily="34" charset="0"/>
              </a:rPr>
              <a:t>Fofó</a:t>
            </a:r>
            <a:r>
              <a:rPr lang="es-ES" sz="2800" b="1" i="1" dirty="0">
                <a:solidFill>
                  <a:schemeClr val="bg1"/>
                </a:solidFill>
                <a:latin typeface="Calibri" pitchFamily="34" charset="0"/>
              </a:rPr>
              <a:t>, Madrid.</a:t>
            </a:r>
            <a:endParaRPr lang="es-ES" sz="28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es-ES" dirty="0">
                <a:latin typeface="Calibri" pitchFamily="34" charset="0"/>
              </a:rPr>
              <a:t/>
            </a:r>
            <a:br>
              <a:rPr lang="es-ES" dirty="0">
                <a:latin typeface="Calibri" pitchFamily="34" charset="0"/>
              </a:rPr>
            </a:br>
            <a:endParaRPr lang="es-ES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9306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22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16:42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LLEJERO EXTRAVAGANT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CALLEJERO EXTRAVAGANTE </Template>
  <TotalTime>26</TotalTime>
  <Words>352</Words>
  <Application>Microsoft Office PowerPoint</Application>
  <PresentationFormat>Personalizado</PresentationFormat>
  <Paragraphs>56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CALLEJERO EXTRAVAGANTE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13</cp:revision>
  <dcterms:created xsi:type="dcterms:W3CDTF">2017-01-22T15:18:34Z</dcterms:created>
  <dcterms:modified xsi:type="dcterms:W3CDTF">2017-01-22T15:45:10Z</dcterms:modified>
</cp:coreProperties>
</file>