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4" r:id="rId3"/>
    <p:sldId id="302" r:id="rId4"/>
    <p:sldId id="371" r:id="rId5"/>
    <p:sldId id="258" r:id="rId6"/>
    <p:sldId id="261" r:id="rId7"/>
    <p:sldId id="274" r:id="rId8"/>
    <p:sldId id="291" r:id="rId9"/>
    <p:sldId id="283" r:id="rId10"/>
    <p:sldId id="370" r:id="rId11"/>
    <p:sldId id="326" r:id="rId12"/>
    <p:sldId id="270" r:id="rId13"/>
    <p:sldId id="372" r:id="rId1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KybVhIIwOp72L0WvoNS8A" hashData="UlzfG64tX/at4voZLxn7hg3Hss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1B211-A193-4B84-9E1D-C94CBBF7FBDE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DF53F-A355-45CA-8112-37275F77E3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72682-4716-4B50-822B-FA5856993A7F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35D82-25F3-487F-91D6-41D48087D0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2BD95-2E38-4A80-B3D7-917076ED7FFB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4A48D-08FB-4824-AE38-0798A64A69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84FFF-2BB8-4A5B-9D1E-A5A649C01C43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12379-4047-4B26-98A4-44C383CEEF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C7790-A7D9-4F97-BFDF-E82CB05E5622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D1837-1239-4EDD-A395-5D321372C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4C7BB-E341-4B27-9C3C-3C04CC2434B4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17E28-47E5-48A5-86D4-E6FC4C804E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43732-5CED-45F7-B5D4-0AD04550344E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12EFC-03CC-43AE-80FB-4E1569DFB1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CDB85-0052-4F01-B20A-0D02393556F3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E1778-9CAC-479F-9CE7-1681AC4A8A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11233-DA81-4394-993E-0848FB7A7DDA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FFC0E-0486-4FF8-BB86-597B02E4C0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35A15-9092-4F0A-B606-D86A379F29C3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33F72-AD29-48D0-9FC6-7ECD08FEC0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EB7E0-7095-45D6-9C8F-064683873D92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E4BDB-53A6-4F8F-AF49-16999765D4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9D2A4-46B0-437B-A7F9-EB0EDC7207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165532-7899-407D-A101-75CCBD73584E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CC71BE-2217-478A-A279-895C62D3A6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116D70-7D2B-4926-B484-ED6CC70CEB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80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12" Type="http://schemas.openxmlformats.org/officeDocument/2006/relationships/image" Target="../media/image7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Relationship Id="rId14" Type="http://schemas.openxmlformats.org/officeDocument/2006/relationships/image" Target="../media/image8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13" Type="http://schemas.openxmlformats.org/officeDocument/2006/relationships/image" Target="../media/image92.gif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12" Type="http://schemas.openxmlformats.org/officeDocument/2006/relationships/image" Target="../media/image9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85.jpeg"/><Relationship Id="rId11" Type="http://schemas.openxmlformats.org/officeDocument/2006/relationships/image" Target="../media/image90.jpeg"/><Relationship Id="rId5" Type="http://schemas.openxmlformats.org/officeDocument/2006/relationships/image" Target="../media/image84.jpeg"/><Relationship Id="rId10" Type="http://schemas.openxmlformats.org/officeDocument/2006/relationships/image" Target="../media/image89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6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282" y="357166"/>
            <a:ext cx="2783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brujos</a:t>
            </a:r>
            <a:endParaRPr lang="es-ES" sz="5400" b="1" cap="none" spc="150" dirty="0">
              <a:ln w="11430"/>
              <a:solidFill>
                <a:srgbClr val="F8F8F8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0007" dir="1500000" sy="-30000" kx="800400" algn="bl" rotWithShape="0">
                  <a:prstClr val="black">
                    <a:alpha val="20000"/>
                  </a:prstClr>
                </a:outerShdw>
                <a:reflection blurRad="6350" stA="55000" endA="50" endPos="85000" dist="60007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618676" y="428604"/>
            <a:ext cx="35253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RightFacing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brujitas</a:t>
            </a:r>
            <a:endParaRPr lang="es-ES" sz="5400" b="1" cap="none" spc="150" dirty="0">
              <a:ln w="11430"/>
              <a:solidFill>
                <a:srgbClr val="F8F8F8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57224" y="5715016"/>
            <a:ext cx="6574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y</a:t>
            </a:r>
            <a:r>
              <a:rPr lang="es-E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  </a:t>
            </a:r>
            <a:r>
              <a:rPr lang="es-ES" sz="5400" b="1" cap="none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otras</a:t>
            </a:r>
            <a:r>
              <a:rPr lang="es-E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  </a:t>
            </a:r>
            <a:r>
              <a:rPr lang="es-ES" sz="5400" b="1" cap="none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cositas</a:t>
            </a:r>
            <a:endParaRPr lang="es-ES" sz="5400" b="1" cap="none" spc="150" dirty="0">
              <a:ln w="11430"/>
              <a:solidFill>
                <a:srgbClr val="F8F8F8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3000372"/>
            <a:ext cx="16466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0873">
    <p:sndAc>
      <p:stSnd loop="1">
        <p:snd r:embed="rId3" name="EL SUEÑO DE LAS HA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15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115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15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Diapositiva4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09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7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7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7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78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8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47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Diapositiva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0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4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4581525" y="0"/>
            <a:ext cx="45624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4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3435350"/>
            <a:ext cx="4562475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4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4581525" y="3435350"/>
            <a:ext cx="4562475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3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3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-142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3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3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41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31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25052 0.2504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1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052 0.25046 L -0.00104 2.96296E-6 " pathEditMode="relative" rAng="0" ptsTypes="AA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25834 -0.2608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-1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052 -0.25047 L 0.00677 0.01041 " pathEditMode="relative" rAng="0" ptsTypes="AA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9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9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95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95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13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4728_436378543084245_819601690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1000125" y="822325"/>
            <a:ext cx="6983413" cy="524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3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16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10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22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48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1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0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9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45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23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9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3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3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Diapositiva1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Diapositiva1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Diapositiva5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Diapositiva5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Diapositiva9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Diapositiva93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 descr="Diapositiva81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Imagen" descr="Diapositiva75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Imagen" descr="Diapositiva75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26 Imagen" descr="Diapositiva79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27 Imagen" descr="Diapositiva85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8 Imagen" descr="Diapositiva85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43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2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3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49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5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58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9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106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83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98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105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61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iapositiva1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1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1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7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04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1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9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65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7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8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6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7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9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36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4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64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5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5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50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38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67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677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40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2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8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7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7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5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6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96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6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42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23433" y="5429264"/>
            <a:ext cx="3253799" cy="121444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500034" y="357166"/>
            <a:ext cx="276710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fin</a:t>
            </a:r>
            <a:endParaRPr lang="es-ES" sz="13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493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155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115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8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0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2|6.4|3.3|6.3|7|4.8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1.1|6.6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1|6.5|4.7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6.3|5.9|6.3|6|5.5|5.6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|5.7|5.8|5.5|5.9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|5|3.9|3.6|4|3.6|5.8|5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4.8|5.4|5.6|5.5|5.5|5.4|5.7|4|5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5.7|5|6.2|5.5|5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.7|4.2|5.9|5.8|6.4|6.3|6.8|6.2|6.3|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4|5.6|4.3|5.6|5.8|5.6|5.6|2.3"/>
</p:tagLst>
</file>

<file path=ppt/theme/theme1.xml><?xml version="1.0" encoding="utf-8"?>
<a:theme xmlns:a="http://schemas.openxmlformats.org/drawingml/2006/main" name="y otras co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 otras cosas</Template>
  <TotalTime>88</TotalTime>
  <Words>69</Words>
  <Application>Microsoft Office PowerPoint</Application>
  <PresentationFormat>Presentación en pantalla (4:3)</PresentationFormat>
  <Paragraphs>33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Calibri</vt:lpstr>
      <vt:lpstr>Arial</vt:lpstr>
      <vt:lpstr>y otras cosas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2013-01-16T22:06:28Z</dcterms:created>
  <dcterms:modified xsi:type="dcterms:W3CDTF">2013-01-16T23:34:35Z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