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5"/>
  </p:notesMasterIdLst>
  <p:handoutMasterIdLst>
    <p:handoutMasterId r:id="rId16"/>
  </p:handoutMasterIdLst>
  <p:sldIdLst>
    <p:sldId id="264" r:id="rId3"/>
    <p:sldId id="256" r:id="rId4"/>
    <p:sldId id="257" r:id="rId5"/>
    <p:sldId id="258" r:id="rId6"/>
    <p:sldId id="259" r:id="rId7"/>
    <p:sldId id="260" r:id="rId8"/>
    <p:sldId id="261" r:id="rId9"/>
    <p:sldId id="265" r:id="rId10"/>
    <p:sldId id="266" r:id="rId11"/>
    <p:sldId id="263" r:id="rId12"/>
    <p:sldId id="267" r:id="rId13"/>
    <p:sldId id="268" r:id="rId14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7qBGruAhqQ990yEk+u1+nw" hashData="+L8IYUYZfciNARGGDEsLRuSBu7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3399FF"/>
    <a:srgbClr val="FFFFFF"/>
    <a:srgbClr val="000000"/>
    <a:srgbClr val="FFFF99"/>
    <a:srgbClr val="A50021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23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CE143E1-4D55-432C-8863-D93EBFA01773}" type="datetime1">
              <a:rPr lang="es-ES"/>
              <a:pPr/>
              <a:t>01/10/2012</a:t>
            </a:fld>
            <a:endParaRPr lang="es-ES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0CFE666-C917-4218-897B-6C8CFD9D48B4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BEEF6C8-B3E3-4AF4-B0CE-618E8F0B6576}" type="datetime1">
              <a:rPr lang="es-ES"/>
              <a:pPr/>
              <a:t>01/10/2012</a:t>
            </a:fld>
            <a:endParaRPr lang="es-ES"/>
          </a:p>
        </p:txBody>
      </p:sp>
      <p:sp>
        <p:nvSpPr>
          <p:cNvPr id="11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E425D09-4EE6-480C-A61E-68BD3DA7A8B9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D679053-BE83-4608-8C79-B51E17DDBADD}" type="datetime1">
              <a:rPr lang="es-AR"/>
              <a:pPr/>
              <a:t>01/10/2012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723AC2-117E-403B-A453-05CC7BB335CA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775A2FA-DB2D-47E3-B773-9D9D3668ACA4}" type="datetime1">
              <a:rPr lang="es-AR"/>
              <a:pPr/>
              <a:t>01/10/2012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692C69-DD17-4445-9025-7FE2FCA65F52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B51E42-9B8D-475A-8142-B463E5381C17}" type="datetime1">
              <a:rPr lang="es-AR"/>
              <a:pPr/>
              <a:t>01/10/2012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F7E36D-8DE9-4479-96BC-5BECF9F2BBD2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17B02B2-AE12-4582-A57C-D80FBA2011EA}" type="datetime1">
              <a:rPr lang="es-AR"/>
              <a:pPr/>
              <a:t>01/10/2012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546224-8BDA-4B78-8695-2A7C0F30BDB1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32C357B-971D-4D8D-BF4B-9ADE301C8B1B}" type="datetime1">
              <a:rPr lang="es-AR"/>
              <a:pPr/>
              <a:t>01/10/2012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0A995F-64FE-49D6-B9E0-72E070005381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EBAF67-4A30-4EFB-968E-E593839B9458}" type="datetime1">
              <a:rPr lang="es-AR"/>
              <a:pPr/>
              <a:t>01/10/2012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BD22D1-190A-498C-98A2-BA6F36D1C921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B1B2A98-AE3D-4EF5-9E05-175693FAA1E7}" type="datetime1">
              <a:rPr lang="es-AR"/>
              <a:pPr/>
              <a:t>01/10/2012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B53E38-E749-41C7-8EFA-0A869A27AB09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1B4187-588B-4F0D-82C4-53B60CFFB3C2}" type="datetime1">
              <a:rPr lang="es-AR"/>
              <a:pPr/>
              <a:t>01/10/2012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3F77FF-8E81-4CDF-9F63-17C89AA3CF16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EF9535D-F1FF-44C2-86F3-C3EA76E7077D}" type="datetime1">
              <a:rPr lang="es-AR"/>
              <a:pPr/>
              <a:t>01/10/2012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03D64D-A78F-41FF-8B95-69CD93F13531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C816FF7-D9FD-4E06-921D-7985D9BEBA05}" type="datetime1">
              <a:rPr lang="es-AR"/>
              <a:pPr/>
              <a:t>01/10/2012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20AF73-8DAB-45F5-A675-6CF190AB399A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9DE3F9-41BC-4AE5-A4C5-5E0CF71D46C4}" type="datetime1">
              <a:rPr lang="es-AR"/>
              <a:pPr/>
              <a:t>01/10/2012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CE7738-3B0E-4F5D-9970-DBECD0A82A85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919774-6186-4308-BB6C-ED762D8D666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A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AR" smtClean="0"/>
              <a:t>Haga clic para modificar el estilo de texto del patrón</a:t>
            </a:r>
          </a:p>
          <a:p>
            <a:pPr lvl="1"/>
            <a:r>
              <a:rPr lang="es-AR" smtClean="0"/>
              <a:t>Segundo nivel</a:t>
            </a:r>
          </a:p>
          <a:p>
            <a:pPr lvl="2"/>
            <a:r>
              <a:rPr lang="es-AR" smtClean="0"/>
              <a:t>Tercer nivel</a:t>
            </a:r>
          </a:p>
          <a:p>
            <a:pPr lvl="3"/>
            <a:r>
              <a:rPr lang="es-AR" smtClean="0"/>
              <a:t>Cuarto nivel</a:t>
            </a:r>
          </a:p>
          <a:p>
            <a:pPr lvl="4"/>
            <a:r>
              <a:rPr lang="es-A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6071A1D2-2446-4809-A730-153341B83B9A}" type="datetime1">
              <a:rPr lang="es-AR"/>
              <a:pPr/>
              <a:t>01/10/2012</a:t>
            </a:fld>
            <a:endParaRPr lang="es-A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A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B2E58F2-3F3D-4FD1-877D-9F760B37D139}" type="slidenum">
              <a:rPr lang="es-AR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20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7530F8F-771E-4340-8473-59BA5C5CEDA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0" y="1643050"/>
            <a:ext cx="4429123" cy="2308324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s-ES" sz="7200" dirty="0">
                <a:ln w="38100">
                  <a:solidFill>
                    <a:srgbClr val="FFFF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Snap ITC" pitchFamily="82" charset="0"/>
              </a:rPr>
              <a:t>Boda múltiple</a:t>
            </a:r>
          </a:p>
        </p:txBody>
      </p:sp>
      <p:pic>
        <p:nvPicPr>
          <p:cNvPr id="12290" name="Picture 2" descr="http://m1.11870.com/multimedia/imagenes/tu-invitacion-de-boda_pxl_0e7f5b05b5dd554ec8bbb07b48b76a1f.jpeg"/>
          <p:cNvPicPr>
            <a:picLocks noChangeAspect="1" noChangeArrowheads="1"/>
          </p:cNvPicPr>
          <p:nvPr/>
        </p:nvPicPr>
        <p:blipFill>
          <a:blip r:embed="rId3">
            <a:lum bright="-20000" contrast="40000"/>
          </a:blip>
          <a:srcRect l="6012"/>
          <a:stretch>
            <a:fillRect/>
          </a:stretch>
        </p:blipFill>
        <p:spPr bwMode="auto">
          <a:xfrm>
            <a:off x="4391025" y="285728"/>
            <a:ext cx="4752975" cy="5989360"/>
          </a:xfrm>
          <a:prstGeom prst="rect">
            <a:avLst/>
          </a:prstGeom>
          <a:noFill/>
        </p:spPr>
      </p:pic>
      <p:pic>
        <p:nvPicPr>
          <p:cNvPr id="4" name="3 Imagen" descr="signature_1t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5852" y="4857760"/>
            <a:ext cx="4210050" cy="990600"/>
          </a:xfrm>
          <a:prstGeom prst="rect">
            <a:avLst/>
          </a:prstGeom>
        </p:spPr>
      </p:pic>
    </p:spTree>
  </p:cSld>
  <p:clrMapOvr>
    <a:masterClrMapping/>
  </p:clrMapOvr>
  <p:transition spd="slow" advTm="14000">
    <p:sndAc>
      <p:stSnd loop="1">
        <p:snd r:embed="rId2" name="comics-rave of 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500034" y="857232"/>
            <a:ext cx="8135937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s-AR" sz="3200" b="1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FFFFFF"/>
                  </a:outerShdw>
                </a:effectLst>
                <a:latin typeface="Kristen ITC" pitchFamily="66" charset="0"/>
              </a:rPr>
              <a:t>Una familia celebraba la boda múltiple, de sus tres hijas. En un momento de la preciosa y emotiva fiesta, las hijas se acercaron a la madre a despedirse, para partir en sus viajes de boda a diferentes lugares. La madre pidió a sus hijas que la llamaran al día siguiente para contarle, lo más discretamente posible, sobre el desempeño sexual de sus maridos, utilizando el lema de algún anuncio comercial.</a:t>
            </a: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1116013" y="798513"/>
            <a:ext cx="3095625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s-AR" sz="3600" b="1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FFFFFF"/>
                  </a:outerShdw>
                </a:effectLst>
                <a:latin typeface="Kristen ITC" pitchFamily="66" charset="0"/>
              </a:rPr>
              <a:t>El primer llamado que recibió la madre fue el de la hija mayor, que sólo le dijo: “NESCAFÉ”</a:t>
            </a:r>
          </a:p>
        </p:txBody>
      </p:sp>
      <p:pic>
        <p:nvPicPr>
          <p:cNvPr id="3077" name="Picture 5" descr="j03167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72658" y="3437085"/>
            <a:ext cx="45719" cy="69798"/>
          </a:xfrm>
          <a:prstGeom prst="rect">
            <a:avLst/>
          </a:prstGeom>
          <a:noFill/>
          <a:ln w="7620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50869" y="2500306"/>
            <a:ext cx="45719" cy="57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4810" y="1357298"/>
            <a:ext cx="4629436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8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4572000" y="795338"/>
            <a:ext cx="3529013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s-AR" sz="3600" b="1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latin typeface="Kristen ITC" pitchFamily="66" charset="0"/>
              </a:rPr>
              <a:t>La señora quedó confundida, </a:t>
            </a:r>
          </a:p>
          <a:p>
            <a:pPr algn="ctr"/>
            <a:r>
              <a:rPr lang="es-AR" sz="3600" b="1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latin typeface="Kristen ITC" pitchFamily="66" charset="0"/>
              </a:rPr>
              <a:t>hasta que más tarde vio un anuncio de NESCAFÉ que decía: </a:t>
            </a:r>
          </a:p>
        </p:txBody>
      </p:sp>
      <p:pic>
        <p:nvPicPr>
          <p:cNvPr id="4102" name="Picture 6" descr="j02849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 flipV="1">
            <a:off x="-501548" y="-428652"/>
            <a:ext cx="72920" cy="108822"/>
          </a:xfrm>
          <a:prstGeom prst="rect">
            <a:avLst/>
          </a:prstGeom>
          <a:noFill/>
          <a:ln w="7620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755650" y="5300663"/>
            <a:ext cx="7993063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s-AR" sz="4000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auhaus 93" pitchFamily="82" charset="0"/>
              </a:rPr>
              <a:t>"SATISFACCIÓN HASTA LA ÚLTIMA GOTA"</a:t>
            </a:r>
            <a:r>
              <a:rPr lang="es-AR" sz="4000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</a:rPr>
              <a:t/>
            </a:r>
            <a:br>
              <a:rPr lang="es-AR" sz="4000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</a:rPr>
            </a:br>
            <a:endParaRPr lang="es-AR" sz="4000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Black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-571536" y="428605"/>
            <a:ext cx="71438" cy="58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1428736"/>
            <a:ext cx="4012955" cy="357187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 advTm="18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0" y="1214422"/>
            <a:ext cx="3959226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s-AR" sz="3600" b="1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FFFFFF"/>
                  </a:outerShdw>
                </a:effectLst>
                <a:latin typeface="Kristen ITC" pitchFamily="66" charset="0"/>
              </a:rPr>
              <a:t>Poco después recibió el llamado de la hija segunda, que le dijo entusiasmada: “COLCHONES ROSEN</a:t>
            </a:r>
            <a:r>
              <a:rPr lang="es-AR" sz="32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</a:rPr>
              <a:t>”</a:t>
            </a:r>
          </a:p>
        </p:txBody>
      </p:sp>
      <p:pic>
        <p:nvPicPr>
          <p:cNvPr id="5128" name="Picture 8" descr="j0215996"/>
          <p:cNvPicPr>
            <a:picLocks noChangeAspect="1" noChangeArrowheads="1"/>
          </p:cNvPicPr>
          <p:nvPr/>
        </p:nvPicPr>
        <p:blipFill>
          <a:blip r:embed="rId2" cstate="print"/>
          <a:srcRect l="27560" r="17317"/>
          <a:stretch>
            <a:fillRect/>
          </a:stretch>
        </p:blipFill>
        <p:spPr bwMode="auto">
          <a:xfrm>
            <a:off x="9644098" y="3865950"/>
            <a:ext cx="71438" cy="87058"/>
          </a:xfrm>
          <a:prstGeom prst="rect">
            <a:avLst/>
          </a:prstGeom>
          <a:noFill/>
          <a:ln w="7620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0" y="1428736"/>
            <a:ext cx="4991095" cy="414337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spd="slow" advTm="18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285720" y="1071546"/>
            <a:ext cx="3886202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s-AR" sz="3600" b="1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latin typeface="Kristen ITC" pitchFamily="66" charset="0"/>
              </a:rPr>
              <a:t>La mamá </a:t>
            </a:r>
          </a:p>
          <a:p>
            <a:pPr algn="ctr"/>
            <a:r>
              <a:rPr lang="es-AR" sz="3600" b="1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latin typeface="Kristen ITC" pitchFamily="66" charset="0"/>
              </a:rPr>
              <a:t>buscó la publicidad de Colchones Rosen</a:t>
            </a:r>
          </a:p>
          <a:p>
            <a:pPr algn="ctr"/>
            <a:r>
              <a:rPr lang="es-AR" sz="3600" b="1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latin typeface="Kristen ITC" pitchFamily="66" charset="0"/>
              </a:rPr>
              <a:t> y leyó complacida:</a:t>
            </a:r>
            <a:r>
              <a:rPr lang="es-AR" sz="2800" b="1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latin typeface="Kristen ITC" pitchFamily="66" charset="0"/>
              </a:rPr>
              <a:t> </a:t>
            </a:r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900113" y="5229225"/>
            <a:ext cx="7488237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s-AR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auhaus 93" pitchFamily="82" charset="0"/>
              </a:rPr>
              <a:t>"VIVE LA VIDA CON TU KING SIZE, </a:t>
            </a:r>
            <a:r>
              <a:rPr lang="es-AR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auhaus 93" pitchFamily="82" charset="0"/>
              </a:rPr>
              <a:t>EXTRA GRANDE " </a:t>
            </a:r>
            <a:endParaRPr lang="es-AR" sz="4400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Bauhaus 93" pitchFamily="82" charset="0"/>
            </a:endParaRPr>
          </a:p>
        </p:txBody>
      </p:sp>
      <p:pic>
        <p:nvPicPr>
          <p:cNvPr id="6152" name="Picture 8" descr="colchon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7780" y="1298048"/>
            <a:ext cx="45719" cy="59249"/>
          </a:xfrm>
          <a:prstGeom prst="rect">
            <a:avLst/>
          </a:prstGeom>
          <a:noFill/>
          <a:ln w="7620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929982" y="2643182"/>
            <a:ext cx="57376" cy="52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48" y="1071546"/>
            <a:ext cx="4500594" cy="3643338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2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spd="slow" advTm="17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755650" y="962025"/>
            <a:ext cx="3529013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s-AR" sz="3600" b="1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FFFFFF"/>
                  </a:outerShdw>
                </a:effectLst>
                <a:latin typeface="Kristen ITC" pitchFamily="66" charset="0"/>
              </a:rPr>
              <a:t>Por último, y recién una semana después, llamó su hija menor y casi sin voz le susurró: </a:t>
            </a:r>
          </a:p>
          <a:p>
            <a:pPr algn="ctr"/>
            <a:r>
              <a:rPr lang="es-AR" sz="3600" b="1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FFFFFF"/>
                  </a:outerShdw>
                </a:effectLst>
                <a:latin typeface="Kristen ITC" pitchFamily="66" charset="0"/>
              </a:rPr>
              <a:t>“</a:t>
            </a:r>
            <a:r>
              <a:rPr lang="es-AR" sz="3600" b="1" i="1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FFFFFF"/>
                  </a:outerShdw>
                </a:effectLst>
                <a:latin typeface="Kristen ITC" pitchFamily="66" charset="0"/>
              </a:rPr>
              <a:t>AMERICAN AIRLINES</a:t>
            </a:r>
            <a:r>
              <a:rPr lang="es-AR" sz="3200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</a:rPr>
              <a:t>”</a:t>
            </a:r>
          </a:p>
        </p:txBody>
      </p:sp>
      <p:pic>
        <p:nvPicPr>
          <p:cNvPr id="7175" name="Picture 7" descr="abatimient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9741254" y="-27592"/>
            <a:ext cx="45719" cy="61560"/>
          </a:xfrm>
          <a:prstGeom prst="rect">
            <a:avLst/>
          </a:prstGeom>
          <a:noFill/>
          <a:ln w="7620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2071678"/>
            <a:ext cx="4088319" cy="2714644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1500174"/>
            <a:ext cx="403225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s-AR" sz="3600" b="1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FFFFFF"/>
                  </a:outerShdw>
                </a:effectLst>
                <a:latin typeface="Kristen ITC" pitchFamily="66" charset="0"/>
              </a:rPr>
              <a:t>La mamá buscó frenéticamente un anuncio de AMERICAN AIRLINES</a:t>
            </a:r>
          </a:p>
        </p:txBody>
      </p:sp>
      <p:pic>
        <p:nvPicPr>
          <p:cNvPr id="13316" name="Picture 4" descr="aa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 flipV="1">
            <a:off x="9785237" y="857233"/>
            <a:ext cx="80405" cy="71438"/>
          </a:xfrm>
          <a:prstGeom prst="rect">
            <a:avLst/>
          </a:prstGeom>
          <a:noFill/>
          <a:ln w="7620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1000108"/>
            <a:ext cx="4887036" cy="4500594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 advTm="1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Desmayo"/>
          <p:cNvPicPr>
            <a:picLocks noChangeAspect="1" noChangeArrowheads="1"/>
          </p:cNvPicPr>
          <p:nvPr/>
        </p:nvPicPr>
        <p:blipFill>
          <a:blip r:embed="rId2" cstate="print"/>
          <a:srcRect l="18633" b="7532"/>
          <a:stretch>
            <a:fillRect/>
          </a:stretch>
        </p:blipFill>
        <p:spPr bwMode="auto">
          <a:xfrm flipH="1" flipV="1">
            <a:off x="9771218" y="3357562"/>
            <a:ext cx="87194" cy="71438"/>
          </a:xfrm>
          <a:prstGeom prst="rect">
            <a:avLst/>
          </a:prstGeom>
          <a:noFill/>
          <a:ln w="7620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1214414" y="571480"/>
            <a:ext cx="693170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s-AR" sz="4800" b="1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FFFFFF"/>
                  </a:outerShdw>
                </a:effectLst>
                <a:latin typeface="Kristen ITC" pitchFamily="66" charset="0"/>
              </a:rPr>
              <a:t>y antes de desmayarse </a:t>
            </a:r>
          </a:p>
          <a:p>
            <a:pPr algn="ctr"/>
            <a:r>
              <a:rPr lang="es-AR" sz="4800" b="1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FFFFFF"/>
                  </a:outerShdw>
                </a:effectLst>
                <a:latin typeface="Kristen ITC" pitchFamily="66" charset="0"/>
              </a:rPr>
              <a:t>leyó:</a:t>
            </a:r>
            <a:endParaRPr lang="es-ES_tradnl" sz="4800" b="1" dirty="0">
              <a:ln>
                <a:solidFill>
                  <a:sysClr val="windowText" lastClr="000000"/>
                </a:solidFill>
              </a:ln>
              <a:gradFill>
                <a:gsLst>
                  <a:gs pos="0">
                    <a:srgbClr val="3399FF"/>
                  </a:gs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FFFFFF"/>
                </a:outerShdw>
              </a:effectLst>
              <a:latin typeface="Kristen ITC" pitchFamily="66" charset="0"/>
            </a:endParaRPr>
          </a:p>
        </p:txBody>
      </p:sp>
      <p:pic>
        <p:nvPicPr>
          <p:cNvPr id="3074" name="Picture 2" descr="http://sp2.fotolog.com/photo/2/41/114/hugoan/1268429039481_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2500306"/>
            <a:ext cx="6166716" cy="35623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827088" y="1196975"/>
            <a:ext cx="7632700" cy="486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AR" sz="2800" i="1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FFFFFF"/>
                  </a:outerShdw>
                </a:effectLst>
                <a:latin typeface="Harrington" pitchFamily="82" charset="0"/>
              </a:rPr>
              <a:t>“</a:t>
            </a:r>
            <a:r>
              <a:rPr lang="es-AR" sz="2800" i="1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FFFFFF"/>
                  </a:outerShdw>
                </a:effectLst>
                <a:latin typeface="Kristen ITC" pitchFamily="66" charset="0"/>
              </a:rPr>
              <a:t>AMERICAN AIRLINES”</a:t>
            </a:r>
            <a:r>
              <a:rPr lang="es-AR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latin typeface="Kristen ITC" pitchFamily="66" charset="0"/>
              </a:rPr>
              <a:t> </a:t>
            </a:r>
            <a:r>
              <a:rPr lang="es-AR" sz="2400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FFFFFF"/>
                  </a:outerShdw>
                </a:effectLst>
                <a:latin typeface="Kristen ITC" pitchFamily="66" charset="0"/>
              </a:rPr>
              <a:t/>
            </a:r>
            <a:br>
              <a:rPr lang="es-AR" sz="2400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FFFFFF"/>
                  </a:outerShdw>
                </a:effectLst>
                <a:latin typeface="Kristen ITC" pitchFamily="66" charset="0"/>
              </a:rPr>
            </a:br>
            <a:r>
              <a:rPr lang="es-AR" sz="2800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FFFFFF"/>
                  </a:outerShdw>
                </a:effectLst>
                <a:latin typeface="Kristen ITC" pitchFamily="66" charset="0"/>
              </a:rPr>
              <a:t> </a:t>
            </a:r>
          </a:p>
          <a:p>
            <a:pPr algn="ctr"/>
            <a:r>
              <a:rPr lang="es-AR" sz="2800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FFFFFF"/>
                  </a:outerShdw>
                </a:effectLst>
                <a:latin typeface="Kristen ITC" pitchFamily="66" charset="0"/>
              </a:rPr>
              <a:t>4 VECES AL DÍA,</a:t>
            </a:r>
            <a:r>
              <a:rPr lang="es-AR" sz="2400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FFFFFF"/>
                  </a:outerShdw>
                </a:effectLst>
                <a:latin typeface="Kristen ITC" pitchFamily="66" charset="0"/>
              </a:rPr>
              <a:t> </a:t>
            </a:r>
          </a:p>
          <a:p>
            <a:pPr algn="ctr"/>
            <a:endParaRPr lang="es-AR" sz="1600" dirty="0">
              <a:ln>
                <a:solidFill>
                  <a:sysClr val="windowText" lastClr="000000"/>
                </a:solidFill>
              </a:ln>
              <a:gradFill>
                <a:gsLst>
                  <a:gs pos="0">
                    <a:srgbClr val="3399FF"/>
                  </a:gs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FFFFFF"/>
                </a:outerShdw>
              </a:effectLst>
              <a:latin typeface="Kristen ITC" pitchFamily="66" charset="0"/>
            </a:endParaRPr>
          </a:p>
          <a:p>
            <a:pPr algn="ctr"/>
            <a:r>
              <a:rPr lang="es-AR" sz="3400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FFFFFF"/>
                  </a:outerShdw>
                </a:effectLst>
                <a:latin typeface="Kristen ITC" pitchFamily="66" charset="0"/>
              </a:rPr>
              <a:t>7 DÍAS A LA SEMANA</a:t>
            </a:r>
            <a:r>
              <a:rPr lang="es-AR" sz="2800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FFFFFF"/>
                  </a:outerShdw>
                </a:effectLst>
                <a:latin typeface="Kristen ITC" pitchFamily="66" charset="0"/>
              </a:rPr>
              <a:t>, </a:t>
            </a:r>
          </a:p>
          <a:p>
            <a:pPr algn="ctr"/>
            <a:endParaRPr lang="es-AR" sz="1600" dirty="0">
              <a:ln>
                <a:solidFill>
                  <a:sysClr val="windowText" lastClr="000000"/>
                </a:solidFill>
              </a:ln>
              <a:gradFill>
                <a:gsLst>
                  <a:gs pos="0">
                    <a:srgbClr val="3399FF"/>
                  </a:gs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FFFFFF"/>
                </a:outerShdw>
              </a:effectLst>
              <a:latin typeface="Kristen ITC" pitchFamily="66" charset="0"/>
            </a:endParaRPr>
          </a:p>
          <a:p>
            <a:pPr algn="ctr"/>
            <a:r>
              <a:rPr lang="es-AR" sz="4400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FFFFFF"/>
                  </a:outerShdw>
                </a:effectLst>
                <a:latin typeface="Kristen ITC" pitchFamily="66" charset="0"/>
              </a:rPr>
              <a:t>LOS 365 DÍAS DEL AÑO</a:t>
            </a:r>
            <a:r>
              <a:rPr lang="es-AR" sz="3200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FFFFFF"/>
                  </a:outerShdw>
                </a:effectLst>
                <a:latin typeface="Kristen ITC" pitchFamily="66" charset="0"/>
              </a:rPr>
              <a:t>, </a:t>
            </a:r>
          </a:p>
          <a:p>
            <a:pPr algn="ctr"/>
            <a:endParaRPr lang="es-AR" sz="1600" dirty="0">
              <a:ln>
                <a:solidFill>
                  <a:sysClr val="windowText" lastClr="000000"/>
                </a:solidFill>
              </a:ln>
              <a:gradFill>
                <a:gsLst>
                  <a:gs pos="0">
                    <a:srgbClr val="3399FF"/>
                  </a:gs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FFFFFF"/>
                </a:outerShdw>
              </a:effectLst>
              <a:latin typeface="Kristen ITC" pitchFamily="66" charset="0"/>
            </a:endParaRPr>
          </a:p>
          <a:p>
            <a:pPr algn="ctr"/>
            <a:r>
              <a:rPr lang="es-AR" sz="5000" i="1" u="sng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FFFFFF"/>
                  </a:outerShdw>
                </a:effectLst>
                <a:latin typeface="Kristen ITC" pitchFamily="66" charset="0"/>
              </a:rPr>
              <a:t>TODAS </a:t>
            </a:r>
            <a:r>
              <a:rPr lang="es-AR" sz="5000" i="1" u="sng" dirty="0" smtClean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FFFFFF"/>
                  </a:outerShdw>
                </a:effectLst>
                <a:latin typeface="Kristen ITC" pitchFamily="66" charset="0"/>
              </a:rPr>
              <a:t>LAS </a:t>
            </a:r>
            <a:r>
              <a:rPr lang="es-AR" sz="5000" i="1" u="sng" dirty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FFFFFF"/>
                  </a:outerShdw>
                </a:effectLst>
                <a:latin typeface="Kristen ITC" pitchFamily="66" charset="0"/>
              </a:rPr>
              <a:t> RUTAS…</a:t>
            </a:r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0" y="4941888"/>
            <a:ext cx="827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2400">
              <a:latin typeface="Century Gothic" pitchFamily="34" charset="0"/>
            </a:endParaRPr>
          </a:p>
        </p:txBody>
      </p:sp>
      <p:sp>
        <p:nvSpPr>
          <p:cNvPr id="9230" name="Text Box 14"/>
          <p:cNvSpPr txBox="1">
            <a:spLocks noChangeArrowheads="1"/>
          </p:cNvSpPr>
          <p:nvPr/>
        </p:nvSpPr>
        <p:spPr bwMode="auto">
          <a:xfrm>
            <a:off x="250825" y="55895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2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2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2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2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rcajadas1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357290" y="357166"/>
            <a:ext cx="6442814" cy="5286412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714612" y="5715016"/>
            <a:ext cx="37221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Forte" pitchFamily="66" charset="0"/>
              </a:rPr>
              <a:t>Francisco del Olmo-Jazmín</a:t>
            </a:r>
            <a:endParaRPr lang="es-ES" sz="24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8  0.125 0.16647  C 0.125 0.25837  0.069 0.33295  0 0.33295  C -0.069 0.33295  -0.125 0.25837  -0.125 0.16647  C -0.125 0.07458  -0.069 0  0 0  Z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da-multiple-milespowerpoints.com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boda-multiple-milespowerpoints.com</Template>
  <TotalTime>0</TotalTime>
  <Words>237</Words>
  <Application>Microsoft PowerPoint</Application>
  <PresentationFormat>Presentación en pantalla (4:3)</PresentationFormat>
  <Paragraphs>53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boda-multiple-milespowerpoints.com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Manager/>
  <Company/>
  <LinksUpToDate>false</LinksUpToDate>
  <SharedDoc>false</SharedDoc>
  <HyperlinkBase> 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> </dc:subject>
  <dc:creator/>
  <cp:keywords> </cp:keywords>
  <dc:description> </dc:description>
  <cp:lastModifiedBy/>
  <cp:revision>1</cp:revision>
  <dcterms:created xsi:type="dcterms:W3CDTF">2012-10-01T20:45:36Z</dcterms:created>
  <dcterms:modified xsi:type="dcterms:W3CDTF">2012-10-01T20:50:40Z</dcterms:modified>
  <cp:category> </cp:category>
</cp:coreProperties>
</file>