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16" r:id="rId2"/>
    <p:sldId id="339" r:id="rId3"/>
    <p:sldId id="340" r:id="rId4"/>
    <p:sldId id="341" r:id="rId5"/>
    <p:sldId id="342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38" r:id="rId18"/>
    <p:sldId id="315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K/hQSdE68d7u86jphFC3w" hashData="n4HPGbAu27aguIlKdZaLJZeQII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Documents and Settings\Dell\Escritorio\perro-cahor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571536" y="214290"/>
            <a:ext cx="750095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BAUTIZAR </a:t>
            </a:r>
          </a:p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AL PERRO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2071702" cy="58477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/>
              <a:t>Arena Caliente</a:t>
            </a:r>
          </a:p>
          <a:p>
            <a:pPr algn="ctr"/>
            <a:r>
              <a:rPr lang="es-ES" sz="1600" dirty="0" smtClean="0"/>
              <a:t>Los Pequeniques</a:t>
            </a:r>
            <a:endParaRPr lang="es-ES" sz="1600" dirty="0"/>
          </a:p>
        </p:txBody>
      </p:sp>
    </p:spTree>
  </p:cSld>
  <p:clrMapOvr>
    <a:masterClrMapping/>
  </p:clrMapOvr>
  <p:transition advTm="10000">
    <p:sndAc>
      <p:stSnd loop="1">
        <p:snd r:embed="rId2" name="16 los pequeniques - arena cali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el_hombre_y_el_pe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9124" y="0"/>
            <a:ext cx="43577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latin typeface="Eras Demi ITC" pitchFamily="34" charset="0"/>
              </a:rPr>
              <a:t/>
            </a:r>
            <a:br>
              <a:rPr lang="es-ES" sz="2800" b="1" dirty="0" smtClean="0">
                <a:solidFill>
                  <a:srgbClr val="FF0000"/>
                </a:solidFill>
                <a:latin typeface="Eras Demi ITC" pitchFamily="34" charset="0"/>
              </a:rPr>
            </a:br>
            <a:r>
              <a:rPr lang="es-ES" sz="2800" b="1" dirty="0" smtClean="0">
                <a:solidFill>
                  <a:srgbClr val="FF0000"/>
                </a:solidFill>
                <a:latin typeface="Eras Demi ITC" pitchFamily="34" charset="0"/>
              </a:rPr>
              <a:t>Un hombre  acude a su parroquia y le dice al párroco:</a:t>
            </a:r>
            <a:endParaRPr lang="es-ES" sz="2800" dirty="0">
              <a:solidFill>
                <a:srgbClr val="FF00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caminando-un-perro_211714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952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28604"/>
            <a:ext cx="37147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Eras Demi ITC" pitchFamily="34" charset="0"/>
              </a:rPr>
              <a:t>-Buenas.  Venía a ver si me bautizaba usted al perro.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9E387E0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71553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00364" y="0"/>
            <a:ext cx="57864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0000"/>
                </a:solidFill>
                <a:latin typeface="Eras Demi ITC" pitchFamily="34" charset="0"/>
              </a:rPr>
              <a:t/>
            </a:r>
            <a:br>
              <a:rPr lang="es-ES" sz="2400" b="1" dirty="0" smtClean="0">
                <a:solidFill>
                  <a:srgbClr val="FF0000"/>
                </a:solidFill>
                <a:latin typeface="Eras Demi ITC" pitchFamily="34" charset="0"/>
              </a:rPr>
            </a:br>
            <a:r>
              <a:rPr lang="es-ES" sz="2400" b="1" dirty="0" smtClean="0">
                <a:latin typeface="Eras Demi ITC" pitchFamily="34" charset="0"/>
              </a:rPr>
              <a:t>Pero ¿qué dice? Los perros no se bautizan, se pueden bendecir el día San Antonio, pero nada más, si usted quiere.</a:t>
            </a:r>
            <a:endParaRPr lang="es-ES" sz="2400" dirty="0" smtClean="0">
              <a:latin typeface="Eras Demi ITC" pitchFamily="34" charset="0"/>
            </a:endParaRPr>
          </a:p>
        </p:txBody>
      </p:sp>
    </p:spTree>
  </p:cSld>
  <p:clrMapOvr>
    <a:masterClrMapping/>
  </p:clrMapOvr>
  <p:transition advTm="1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Dell\Escritorio\el-hombre-con-el-perro-al-atardecer_2346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60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00042"/>
            <a:ext cx="56268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Eras Demi ITC" pitchFamily="34" charset="0"/>
              </a:rPr>
              <a:t>No no. Yo quiero que lo bautice.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perro-facebook-stonehouse-phtograph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355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3" y="500042"/>
            <a:ext cx="4357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Eras Demi ITC" pitchFamily="34" charset="0"/>
              </a:rPr>
              <a:t>Que le digo a usted que no se puede.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675654-feliz-el-hombre-rubio-en-el-parque-con-su-pe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0" y="0"/>
            <a:ext cx="11430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00364" y="642918"/>
            <a:ext cx="57150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Padre, es que el perro es como de la familia... además, si lo bautiza, le dejaremos a la parroquia un donativo de 10.000 €.</a:t>
            </a:r>
            <a:endParaRPr lang="es-ES" sz="2800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Dell\Escritorio\woofy_wedding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7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0004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Bueno, la verdad es que... si me lo trae ahora.., pero rápido. </a:t>
            </a:r>
            <a:endParaRPr lang="es-ES" sz="2800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hombre-se-reune-con-perro-despues-de-tres-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733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785794"/>
            <a:ext cx="3910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Total... que lo bautiza.</a:t>
            </a:r>
            <a:endParaRPr lang="es-ES" sz="2800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Dell\Escritorio\perro-caho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44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285728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Eras Demi ITC" pitchFamily="34" charset="0"/>
              </a:rPr>
              <a:t>A los dos meses viene el obispo de visita y se fija en el nuevo órgano, en el nuevo retablo, en los nuevos bancos y le dice al párroco: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Dell\Escritorio\animales-43106__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6248" y="3500438"/>
            <a:ext cx="4572000" cy="16619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sz="2800" b="1" dirty="0" smtClean="0">
                <a:latin typeface="Eras Demi ITC" pitchFamily="34" charset="0"/>
              </a:rPr>
              <a:t>-Pero ¿no me habías dicho que la parroquia estaba mal de economía?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perros__40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285728"/>
            <a:ext cx="66437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Eras Demi ITC" pitchFamily="34" charset="0"/>
              </a:rPr>
              <a:t>Si... pero... (llorando) Señor obispo , no se lo puedo ocultar, un hombre me pagó si le bautizaba a su perro y acepté. ¡Buuuuaaaaaa!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Dell\Escritorio\1D3-1024x682.jpg"/>
          <p:cNvPicPr>
            <a:picLocks noChangeAspect="1" noChangeArrowheads="1"/>
          </p:cNvPicPr>
          <p:nvPr/>
        </p:nvPicPr>
        <p:blipFill>
          <a:blip r:embed="rId2"/>
          <a:srcRect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43174" y="3500438"/>
            <a:ext cx="621510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/>
            </a:r>
            <a:b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</a:br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-Pero... ¿Tú que has hecho, insensato?, Un sacramento a un animal,  Eso va contra los preceptos de la Iglesia, mal cura, desgraciado, ignorante....¿Por cuánto se lo bautizaste? dice el obispo.</a:t>
            </a:r>
            <a:endParaRPr lang="es-ES" sz="2800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7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perro-y-hom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42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158" y="428604"/>
            <a:ext cx="3143272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sz="2800" b="1" dirty="0" smtClean="0">
                <a:latin typeface="Eras Demi ITC" pitchFamily="34" charset="0"/>
              </a:rPr>
              <a:t>-Por 10.000 €, Señor obispo.</a:t>
            </a:r>
            <a:endParaRPr lang="es-ES" sz="2800" dirty="0"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animales-42958__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00430" y="5715016"/>
            <a:ext cx="53415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-¿10.000 €?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Eras Demi ITC" pitchFamily="34" charset="0"/>
              </a:rPr>
              <a:t>(Sorprendido y más tranquilo).</a:t>
            </a:r>
            <a:endParaRPr lang="es-ES" sz="2800" dirty="0">
              <a:solidFill>
                <a:srgbClr val="FFFF00"/>
              </a:solidFill>
              <a:latin typeface="Eras Demi ITC" pitchFamily="34" charset="0"/>
            </a:endParaRPr>
          </a:p>
        </p:txBody>
      </p:sp>
    </p:spTree>
  </p:cSld>
  <p:clrMapOvr>
    <a:masterClrMapping/>
  </p:clrMapOvr>
  <p:transition advTm="10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Dell\Escritorio\perros-43231__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786322"/>
            <a:ext cx="864396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FF0000"/>
                </a:solidFill>
                <a:latin typeface="Eras Demi ITC" pitchFamily="34" charset="0"/>
              </a:rPr>
              <a:t>Y</a:t>
            </a:r>
            <a:r>
              <a:rPr lang="es-ES" sz="6000" b="1" dirty="0" smtClean="0">
                <a:solidFill>
                  <a:srgbClr val="FF0000"/>
                </a:solidFill>
                <a:latin typeface="Eras Demi ITC" pitchFamily="34" charset="0"/>
              </a:rPr>
              <a:t>... ¿no te dijo nada de </a:t>
            </a:r>
          </a:p>
          <a:p>
            <a:pPr algn="ctr"/>
            <a:r>
              <a:rPr lang="es-ES" sz="6000" b="1" dirty="0" smtClean="0">
                <a:solidFill>
                  <a:srgbClr val="FF0000"/>
                </a:solidFill>
                <a:latin typeface="Eras Demi ITC" pitchFamily="34" charset="0"/>
              </a:rPr>
              <a:t>la primera comunión? </a:t>
            </a:r>
            <a:r>
              <a:rPr lang="es-ES" sz="6000" b="1" dirty="0" smtClean="0"/>
              <a:t/>
            </a:r>
            <a:br>
              <a:rPr lang="es-ES" sz="6000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Documents and Settings\Dell\Escritorio\perro-caho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85784" y="500042"/>
            <a:ext cx="4500594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UTIZAR AL PERR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BAUTIZAR AL PERRO</Template>
  <TotalTime>7</TotalTime>
  <Words>222</Words>
  <Application>Microsoft Office PowerPoint</Application>
  <PresentationFormat>Presentación en pantalla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BAUTIZAR AL PERRO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2013-10-06T20:06:21Z</dcterms:created>
  <dcterms:modified xsi:type="dcterms:W3CDTF">2013-10-06T20:13:44Z</dcterms:modified>
</cp:coreProperties>
</file>