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59" r:id="rId4"/>
    <p:sldId id="265" r:id="rId5"/>
    <p:sldId id="257" r:id="rId6"/>
    <p:sldId id="266" r:id="rId7"/>
    <p:sldId id="261" r:id="rId8"/>
    <p:sldId id="267" r:id="rId9"/>
    <p:sldId id="260" r:id="rId10"/>
    <p:sldId id="258" r:id="rId11"/>
    <p:sldId id="268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iCUI/mDqQNNqkBYded79A" hashData="hrKi6do4j5eq4N37nSdJtSsLpV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088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7" d="100"/>
          <a:sy n="57" d="100"/>
        </p:scale>
        <p:origin x="-87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A3ED3B-2738-4BC1-918D-2561B7C76D7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ED77A-26D0-469F-8B56-DBE8CA52B87F}" type="datetimeFigureOut">
              <a:rPr lang="es-ES" smtClean="0"/>
              <a:t>30/05/2012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B5E3D-72C6-41AB-BB8F-7425B3928EA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F657BE-2E5B-406D-ADFA-F3F17AC8CF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d_docto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57157" y="1428736"/>
            <a:ext cx="2458969" cy="4964456"/>
          </a:xfrm>
          <a:prstGeom prst="rect">
            <a:avLst/>
          </a:prstGeom>
        </p:spPr>
      </p:pic>
      <p:pic>
        <p:nvPicPr>
          <p:cNvPr id="6" name="5 Imagen" descr="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1745211"/>
            <a:ext cx="2476507" cy="5112789"/>
          </a:xfrm>
          <a:prstGeom prst="rect">
            <a:avLst/>
          </a:prstGeom>
        </p:spPr>
      </p:pic>
      <p:pic>
        <p:nvPicPr>
          <p:cNvPr id="7" name="6 Imagen" descr="vanhat1-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2571744"/>
            <a:ext cx="2929254" cy="428625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8" name="7 Elipse"/>
          <p:cNvSpPr/>
          <p:nvPr/>
        </p:nvSpPr>
        <p:spPr>
          <a:xfrm>
            <a:off x="5857884" y="2500306"/>
            <a:ext cx="1071570" cy="7143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929058" y="2357430"/>
            <a:ext cx="1143008" cy="7143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500298" y="0"/>
            <a:ext cx="634821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38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Curlz MT" pitchFamily="82" charset="0"/>
              </a:rPr>
              <a:t>Apúntalo</a:t>
            </a:r>
            <a:endParaRPr lang="es-ES" sz="138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Apunta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E088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gif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571480"/>
            <a:ext cx="5940784" cy="5500726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pic>
        <p:nvPicPr>
          <p:cNvPr id="5" name="4 Imagen" descr="old_docto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572132" y="642918"/>
            <a:ext cx="2635891" cy="532164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hat1-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57420" y="4143380"/>
            <a:ext cx="48821" cy="71438"/>
          </a:xfrm>
          <a:prstGeom prst="rect">
            <a:avLst/>
          </a:prstGeom>
        </p:spPr>
      </p:pic>
      <p:pic>
        <p:nvPicPr>
          <p:cNvPr id="5" name="4 Imagen" descr="evan_bad_ftcollect_180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1142984"/>
            <a:ext cx="5743604" cy="543269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429224" y="6000768"/>
            <a:ext cx="3714776" cy="500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0.png"/>
          <p:cNvPicPr>
            <a:picLocks noChangeAspect="1"/>
          </p:cNvPicPr>
          <p:nvPr/>
        </p:nvPicPr>
        <p:blipFill>
          <a:blip r:embed="rId4">
            <a:lum bright="-10000" contrast="30000"/>
          </a:blip>
          <a:stretch>
            <a:fillRect/>
          </a:stretch>
        </p:blipFill>
        <p:spPr>
          <a:xfrm>
            <a:off x="0" y="357166"/>
            <a:ext cx="3901165" cy="4549241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540402_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714356"/>
            <a:ext cx="5748378" cy="5072098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285852" y="4857760"/>
            <a:ext cx="1928826" cy="150019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elevision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-1"/>
            <a:ext cx="6929454" cy="6858001"/>
          </a:xfrm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hat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3071865" y="214290"/>
            <a:ext cx="214314" cy="2607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4 Imagen" descr="7 (2).gif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 flipH="1" flipV="1">
            <a:off x="12192000" y="3000372"/>
            <a:ext cx="71438" cy="71438"/>
          </a:xfrm>
          <a:prstGeom prst="rect">
            <a:avLst/>
          </a:prstGeom>
          <a:scene3d>
            <a:camera prst="perspectiveRelaxed"/>
            <a:lightRig rig="threePt" dir="t"/>
          </a:scene3d>
        </p:spPr>
      </p:pic>
      <p:pic>
        <p:nvPicPr>
          <p:cNvPr id="6" name="5 Imagen" descr="9-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09" y="0"/>
            <a:ext cx="7916299" cy="6808017"/>
          </a:xfrm>
          <a:prstGeom prst="rect">
            <a:avLst/>
          </a:prstGeom>
        </p:spPr>
      </p:pic>
      <p:sp>
        <p:nvSpPr>
          <p:cNvPr id="7" name="6 Proceso"/>
          <p:cNvSpPr/>
          <p:nvPr/>
        </p:nvSpPr>
        <p:spPr>
          <a:xfrm>
            <a:off x="5572132" y="6143644"/>
            <a:ext cx="3571868" cy="714356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4znm8b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0"/>
            <a:ext cx="4572032" cy="6409809"/>
          </a:xfrm>
        </p:spPr>
      </p:pic>
      <p:sp>
        <p:nvSpPr>
          <p:cNvPr id="7" name="6 Llamada ovalada"/>
          <p:cNvSpPr/>
          <p:nvPr/>
        </p:nvSpPr>
        <p:spPr>
          <a:xfrm rot="5057088">
            <a:off x="4042363" y="193893"/>
            <a:ext cx="2928958" cy="3162525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sberrys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571480"/>
            <a:ext cx="2670429" cy="2000264"/>
          </a:xfrm>
          <a:prstGeom prst="ellipse">
            <a:avLst/>
          </a:prstGeom>
        </p:spPr>
      </p:pic>
      <p:pic>
        <p:nvPicPr>
          <p:cNvPr id="9" name="8 Imagen" descr="4c8dfe0ec2f7513092010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5136304" y="2643182"/>
            <a:ext cx="4007696" cy="3929114"/>
          </a:xfrm>
          <a:prstGeom prst="rect">
            <a:avLst/>
          </a:prstGeom>
        </p:spPr>
      </p:pic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hat1-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57420" y="4143380"/>
            <a:ext cx="48821" cy="71438"/>
          </a:xfrm>
          <a:prstGeom prst="rect">
            <a:avLst/>
          </a:prstGeom>
        </p:spPr>
      </p:pic>
      <p:pic>
        <p:nvPicPr>
          <p:cNvPr id="6" name="5 Imagen" descr="34znm8b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285728"/>
            <a:ext cx="4535047" cy="6357958"/>
          </a:xfrm>
          <a:prstGeom prst="rect">
            <a:avLst/>
          </a:prstGeom>
        </p:spPr>
      </p:pic>
      <p:pic>
        <p:nvPicPr>
          <p:cNvPr id="9" name="8 Imagen" descr="4c8dfe0ec2f7513092010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5136304" y="2643182"/>
            <a:ext cx="4007696" cy="3929114"/>
          </a:xfrm>
          <a:prstGeom prst="rect">
            <a:avLst/>
          </a:prstGeom>
        </p:spPr>
      </p:pic>
      <p:pic>
        <p:nvPicPr>
          <p:cNvPr id="10" name="9 Imagen" descr="7 (2).gif"/>
          <p:cNvPicPr>
            <a:picLocks noChangeAspect="1"/>
          </p:cNvPicPr>
          <p:nvPr/>
        </p:nvPicPr>
        <p:blipFill>
          <a:blip r:embed="rId5">
            <a:lum bright="-40000" contrast="40000"/>
          </a:blip>
          <a:stretch>
            <a:fillRect/>
          </a:stretch>
        </p:blipFill>
        <p:spPr>
          <a:xfrm>
            <a:off x="3857620" y="2500306"/>
            <a:ext cx="2000240" cy="2214554"/>
          </a:xfrm>
          <a:prstGeom prst="rect">
            <a:avLst/>
          </a:prstGeom>
          <a:scene3d>
            <a:camera prst="perspectiveRelaxed"/>
            <a:lightRig rig="threePt" dir="t"/>
          </a:scene3d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-1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3999" cy="689256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500034" y="6215082"/>
            <a:ext cx="4399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Curlz MT" pitchFamily="82" charset="0"/>
              </a:rPr>
              <a:t>Francisco del Olmo-Jazmín</a:t>
            </a:r>
            <a:endParaRPr lang="es-ES" sz="3200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Presentación en pantalla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</cp:revision>
  <dcterms:created xsi:type="dcterms:W3CDTF">2012-05-30T15:44:57Z</dcterms:created>
  <dcterms:modified xsi:type="dcterms:W3CDTF">2012-05-30T17:16:03Z</dcterms:modified>
</cp:coreProperties>
</file>