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59" r:id="rId3"/>
    <p:sldId id="262" r:id="rId4"/>
    <p:sldId id="267" r:id="rId5"/>
    <p:sldId id="268" r:id="rId6"/>
    <p:sldId id="261" r:id="rId7"/>
    <p:sldId id="258" r:id="rId8"/>
    <p:sldId id="257" r:id="rId9"/>
    <p:sldId id="270" r:id="rId10"/>
    <p:sldId id="263" r:id="rId11"/>
    <p:sldId id="269" r:id="rId12"/>
    <p:sldId id="264" r:id="rId13"/>
    <p:sldId id="271" r:id="rId14"/>
    <p:sldId id="272" r:id="rId15"/>
    <p:sldId id="273" r:id="rId16"/>
    <p:sldId id="266" r:id="rId17"/>
    <p:sldId id="265"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hnuWELnHjegV4ca/Lt7mNg" hashData="XWNeUbBnj9jOPGkfuqFem6Uqf4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B27D"/>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896" autoAdjust="0"/>
    <p:restoredTop sz="94660"/>
  </p:normalViewPr>
  <p:slideViewPr>
    <p:cSldViewPr>
      <p:cViewPr>
        <p:scale>
          <a:sx n="40" d="100"/>
          <a:sy n="40" d="100"/>
        </p:scale>
        <p:origin x="-1350" y="-66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97833-BE6E-4494-9A7B-19C3FB2CADFC}" type="datetimeFigureOut">
              <a:rPr lang="es-ES" smtClean="0"/>
              <a:pPr/>
              <a:t>08/08/2012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0EDD34-8761-434B-AC16-46125200C18D}" type="slidenum">
              <a:rPr lang="es-ES" smtClean="0"/>
              <a:pPr/>
              <a:t>‹Nº›</a:t>
            </a:fld>
            <a:endParaRPr lang="es-ES"/>
          </a:p>
        </p:txBody>
      </p:sp>
    </p:spTree>
  </p:cSld>
  <p:clrMapOvr>
    <a:masterClrMapping/>
  </p:clrMapOvr>
  <p:transition spd="slow" advTm="10000">
    <p:push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9D4E414-07B0-4C4B-AB70-3A28004491ED}" type="slidenum">
              <a:rPr lang="es-ES_tradnl"/>
              <a:pPr/>
              <a:t>‹Nº›</a:t>
            </a:fld>
            <a:endParaRPr lang="es-ES_tradnl"/>
          </a:p>
        </p:txBody>
      </p:sp>
    </p:spTree>
  </p:cSld>
  <p:clrMapOvr>
    <a:masterClrMapping/>
  </p:clrMapOvr>
  <p:transition spd="slow" advTm="10000">
    <p:push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97833-BE6E-4494-9A7B-19C3FB2CADFC}" type="datetimeFigureOut">
              <a:rPr lang="es-ES" smtClean="0"/>
              <a:pPr/>
              <a:t>08/08/2012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0EDD34-8761-434B-AC16-46125200C18D}"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push dir="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7D534A2-6E94-4184-9EAD-CB78B0EB360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spd="slow" advTm="10000">
    <p:push dir="r"/>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8.gif"/></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6.gif"/><Relationship Id="rId4" Type="http://schemas.openxmlformats.org/officeDocument/2006/relationships/image" Target="../media/image13.gif"/></Relationships>
</file>

<file path=ppt/slides/_rels/slide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15.gif"/><Relationship Id="rId5" Type="http://schemas.openxmlformats.org/officeDocument/2006/relationships/image" Target="../media/image6.gif"/><Relationship Id="rId4" Type="http://schemas.openxmlformats.org/officeDocument/2006/relationships/image" Target="../media/image14.gif"/></Relationships>
</file>

<file path=ppt/slides/_rels/slide10.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18.gif"/><Relationship Id="rId5" Type="http://schemas.openxmlformats.org/officeDocument/2006/relationships/image" Target="../media/image17.gif"/><Relationship Id="rId4" Type="http://schemas.openxmlformats.org/officeDocument/2006/relationships/image" Target="../media/image16.gif"/></Relationships>
</file>

<file path=ppt/slides/_rels/slide1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9.gif"/></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15.gif"/><Relationship Id="rId4" Type="http://schemas.openxmlformats.org/officeDocument/2006/relationships/image" Target="../media/image23.gif"/></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24.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25.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26.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London olympics logo 2012 wallapaper - 01.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6" name="5 Anillo"/>
          <p:cNvSpPr/>
          <p:nvPr/>
        </p:nvSpPr>
        <p:spPr>
          <a:xfrm>
            <a:off x="5072066" y="2500306"/>
            <a:ext cx="428628" cy="428628"/>
          </a:xfrm>
          <a:prstGeom prst="donut">
            <a:avLst>
              <a:gd name="adj" fmla="val 24441"/>
            </a:avLst>
          </a:prstGeom>
          <a:solidFill>
            <a:srgbClr val="00B05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4643438" y="2428868"/>
            <a:ext cx="428628" cy="500066"/>
          </a:xfrm>
          <a:prstGeom prst="donut">
            <a:avLst>
              <a:gd name="adj" fmla="val 24441"/>
            </a:avLst>
          </a:prstGeom>
          <a:solidFill>
            <a:srgbClr val="FFC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4857752" y="2214554"/>
            <a:ext cx="428628" cy="500066"/>
          </a:xfrm>
          <a:prstGeom prst="donut">
            <a:avLst>
              <a:gd name="adj" fmla="val 24441"/>
            </a:avLst>
          </a:prstGeom>
          <a:solidFill>
            <a:schemeClr val="bg1"/>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429124" y="2214554"/>
            <a:ext cx="428628" cy="500066"/>
          </a:xfrm>
          <a:prstGeom prst="donut">
            <a:avLst>
              <a:gd name="adj" fmla="val 24441"/>
            </a:avLst>
          </a:prstGeom>
          <a:solidFill>
            <a:schemeClr val="accent1">
              <a:lumMod val="75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5286380" y="2214554"/>
            <a:ext cx="428628" cy="500066"/>
          </a:xfrm>
          <a:prstGeom prst="donut">
            <a:avLst>
              <a:gd name="adj" fmla="val 24441"/>
            </a:avLst>
          </a:prstGeom>
          <a:solidFill>
            <a:srgbClr val="C00000"/>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9222" name="Picture 6" descr="Your generated text image"/>
          <p:cNvPicPr>
            <a:picLocks noChangeAspect="1" noChangeArrowheads="1" noCrop="1"/>
          </p:cNvPicPr>
          <p:nvPr/>
        </p:nvPicPr>
        <p:blipFill>
          <a:blip r:embed="rId4"/>
          <a:srcRect/>
          <a:stretch>
            <a:fillRect/>
          </a:stretch>
        </p:blipFill>
        <p:spPr bwMode="auto">
          <a:xfrm>
            <a:off x="-285784" y="500042"/>
            <a:ext cx="9144000" cy="1376366"/>
          </a:xfrm>
          <a:prstGeom prst="rect">
            <a:avLst/>
          </a:prstGeom>
          <a:noFill/>
        </p:spPr>
      </p:pic>
      <p:pic>
        <p:nvPicPr>
          <p:cNvPr id="17410" name="Picture 2" descr="http://www.gify.nou.cz/s_ostatni_soubory/o5.gif"/>
          <p:cNvPicPr>
            <a:picLocks noChangeAspect="1" noChangeArrowheads="1" noCrop="1"/>
          </p:cNvPicPr>
          <p:nvPr/>
        </p:nvPicPr>
        <p:blipFill>
          <a:blip r:embed="rId5"/>
          <a:srcRect/>
          <a:stretch>
            <a:fillRect/>
          </a:stretch>
        </p:blipFill>
        <p:spPr bwMode="auto">
          <a:xfrm>
            <a:off x="-500098" y="3071810"/>
            <a:ext cx="3938018" cy="3500462"/>
          </a:xfrm>
          <a:prstGeom prst="rect">
            <a:avLst/>
          </a:prstGeom>
          <a:noFill/>
        </p:spPr>
      </p:pic>
    </p:spTree>
  </p:cSld>
  <p:clrMapOvr>
    <a:masterClrMapping/>
  </p:clrMapOvr>
  <p:transition spd="slow" advTm="18000">
    <p:push dir="r"/>
    <p:sndAc>
      <p:stSnd loop="1">
        <p:snd r:embed="rId2" name="Hand in Hand The Best Olympic So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3000" fill="hold"/>
                                        <p:tgtEl>
                                          <p:spTgt spid="9"/>
                                        </p:tgtEl>
                                        <p:attrNameLst>
                                          <p:attrName>ppt_x</p:attrName>
                                        </p:attrNameLst>
                                      </p:cBhvr>
                                      <p:tavLst>
                                        <p:tav tm="0">
                                          <p:val>
                                            <p:strVal val="0-#ppt_w/2"/>
                                          </p:val>
                                        </p:tav>
                                        <p:tav tm="100000">
                                          <p:val>
                                            <p:strVal val="#ppt_x"/>
                                          </p:val>
                                        </p:tav>
                                      </p:tavLst>
                                    </p:anim>
                                    <p:anim calcmode="lin" valueType="num">
                                      <p:cBhvr additive="base">
                                        <p:cTn id="8" dur="3000" fill="hold"/>
                                        <p:tgtEl>
                                          <p:spTgt spid="9"/>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ppt_x"/>
                                          </p:val>
                                        </p:tav>
                                        <p:tav tm="100000">
                                          <p:val>
                                            <p:strVal val="#ppt_x"/>
                                          </p:val>
                                        </p:tav>
                                      </p:tavLst>
                                    </p:anim>
                                    <p:anim calcmode="lin" valueType="num">
                                      <p:cBhvr additive="base">
                                        <p:cTn id="12" dur="30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3"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1+#ppt_w/2"/>
                                          </p:val>
                                        </p:tav>
                                        <p:tav tm="100000">
                                          <p:val>
                                            <p:strVal val="#ppt_x"/>
                                          </p:val>
                                        </p:tav>
                                      </p:tavLst>
                                    </p:anim>
                                    <p:anim calcmode="lin" valueType="num">
                                      <p:cBhvr additive="base">
                                        <p:cTn id="16" dur="3000" fill="hold"/>
                                        <p:tgtEl>
                                          <p:spTgt spid="10"/>
                                        </p:tgtEl>
                                        <p:attrNameLst>
                                          <p:attrName>ppt_y</p:attrName>
                                        </p:attrNameLst>
                                      </p:cBhvr>
                                      <p:tavLst>
                                        <p:tav tm="0">
                                          <p:val>
                                            <p:strVal val="0-#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3000" fill="hold"/>
                                        <p:tgtEl>
                                          <p:spTgt spid="7"/>
                                        </p:tgtEl>
                                        <p:attrNameLst>
                                          <p:attrName>ppt_x</p:attrName>
                                        </p:attrNameLst>
                                      </p:cBhvr>
                                      <p:tavLst>
                                        <p:tav tm="0">
                                          <p:val>
                                            <p:strVal val="0-#ppt_w/2"/>
                                          </p:val>
                                        </p:tav>
                                        <p:tav tm="100000">
                                          <p:val>
                                            <p:strVal val="#ppt_x"/>
                                          </p:val>
                                        </p:tav>
                                      </p:tavLst>
                                    </p:anim>
                                    <p:anim calcmode="lin" valueType="num">
                                      <p:cBhvr additive="base">
                                        <p:cTn id="20" dur="30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3000" fill="hold"/>
                                        <p:tgtEl>
                                          <p:spTgt spid="6"/>
                                        </p:tgtEl>
                                        <p:attrNameLst>
                                          <p:attrName>ppt_x</p:attrName>
                                        </p:attrNameLst>
                                      </p:cBhvr>
                                      <p:tavLst>
                                        <p:tav tm="0">
                                          <p:val>
                                            <p:strVal val="1+#ppt_w/2"/>
                                          </p:val>
                                        </p:tav>
                                        <p:tav tm="100000">
                                          <p:val>
                                            <p:strVal val="#ppt_x"/>
                                          </p:val>
                                        </p:tav>
                                      </p:tavLst>
                                    </p:anim>
                                    <p:anim calcmode="lin" valueType="num">
                                      <p:cBhvr additive="base">
                                        <p:cTn id="24" dur="30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 presetClass="exit" presetSubtype="3" fill="hold" grpId="1" nodeType="afterEffect">
                                  <p:stCondLst>
                                    <p:cond delay="0"/>
                                  </p:stCondLst>
                                  <p:childTnLst>
                                    <p:anim calcmode="lin" valueType="num">
                                      <p:cBhvr additive="base">
                                        <p:cTn id="27" dur="3000"/>
                                        <p:tgtEl>
                                          <p:spTgt spid="6"/>
                                        </p:tgtEl>
                                        <p:attrNameLst>
                                          <p:attrName>ppt_x</p:attrName>
                                        </p:attrNameLst>
                                      </p:cBhvr>
                                      <p:tavLst>
                                        <p:tav tm="0">
                                          <p:val>
                                            <p:strVal val="ppt_x"/>
                                          </p:val>
                                        </p:tav>
                                        <p:tav tm="100000">
                                          <p:val>
                                            <p:strVal val="1+ppt_w/2"/>
                                          </p:val>
                                        </p:tav>
                                      </p:tavLst>
                                    </p:anim>
                                    <p:anim calcmode="lin" valueType="num">
                                      <p:cBhvr additive="base">
                                        <p:cTn id="28" dur="3000"/>
                                        <p:tgtEl>
                                          <p:spTgt spid="6"/>
                                        </p:tgtEl>
                                        <p:attrNameLst>
                                          <p:attrName>ppt_y</p:attrName>
                                        </p:attrNameLst>
                                      </p:cBhvr>
                                      <p:tavLst>
                                        <p:tav tm="0">
                                          <p:val>
                                            <p:strVal val="ppt_y"/>
                                          </p:val>
                                        </p:tav>
                                        <p:tav tm="100000">
                                          <p:val>
                                            <p:strVal val="0-ppt_h/2"/>
                                          </p:val>
                                        </p:tav>
                                      </p:tavLst>
                                    </p:anim>
                                    <p:set>
                                      <p:cBhvr>
                                        <p:cTn id="29" dur="1" fill="hold">
                                          <p:stCondLst>
                                            <p:cond delay="2999"/>
                                          </p:stCondLst>
                                        </p:cTn>
                                        <p:tgtEl>
                                          <p:spTgt spid="6"/>
                                        </p:tgtEl>
                                        <p:attrNameLst>
                                          <p:attrName>style.visibility</p:attrName>
                                        </p:attrNameLst>
                                      </p:cBhvr>
                                      <p:to>
                                        <p:strVal val="hidden"/>
                                      </p:to>
                                    </p:set>
                                  </p:childTnLst>
                                </p:cTn>
                              </p:par>
                              <p:par>
                                <p:cTn id="30" presetID="2" presetClass="exit" presetSubtype="1" fill="hold" grpId="1" nodeType="with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ppt_x"/>
                                          </p:val>
                                        </p:tav>
                                      </p:tavLst>
                                    </p:anim>
                                    <p:anim calcmode="lin" valueType="num">
                                      <p:cBhvr additive="base">
                                        <p:cTn id="32" dur="3000"/>
                                        <p:tgtEl>
                                          <p:spTgt spid="7"/>
                                        </p:tgtEl>
                                        <p:attrNameLst>
                                          <p:attrName>ppt_y</p:attrName>
                                        </p:attrNameLst>
                                      </p:cBhvr>
                                      <p:tavLst>
                                        <p:tav tm="0">
                                          <p:val>
                                            <p:strVal val="ppt_y"/>
                                          </p:val>
                                        </p:tav>
                                        <p:tav tm="100000">
                                          <p:val>
                                            <p:strVal val="0-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4" fill="hold" grpId="1" nodeType="withEffect">
                                  <p:stCondLst>
                                    <p:cond delay="0"/>
                                  </p:stCondLst>
                                  <p:childTnLst>
                                    <p:anim calcmode="lin" valueType="num">
                                      <p:cBhvr additive="base">
                                        <p:cTn id="35" dur="3000"/>
                                        <p:tgtEl>
                                          <p:spTgt spid="8"/>
                                        </p:tgtEl>
                                        <p:attrNameLst>
                                          <p:attrName>ppt_x</p:attrName>
                                        </p:attrNameLst>
                                      </p:cBhvr>
                                      <p:tavLst>
                                        <p:tav tm="0">
                                          <p:val>
                                            <p:strVal val="ppt_x"/>
                                          </p:val>
                                        </p:tav>
                                        <p:tav tm="100000">
                                          <p:val>
                                            <p:strVal val="ppt_x"/>
                                          </p:val>
                                        </p:tav>
                                      </p:tavLst>
                                    </p:anim>
                                    <p:anim calcmode="lin" valueType="num">
                                      <p:cBhvr additive="base">
                                        <p:cTn id="36" dur="3000"/>
                                        <p:tgtEl>
                                          <p:spTgt spid="8"/>
                                        </p:tgtEl>
                                        <p:attrNameLst>
                                          <p:attrName>ppt_y</p:attrName>
                                        </p:attrNameLst>
                                      </p:cBhvr>
                                      <p:tavLst>
                                        <p:tav tm="0">
                                          <p:val>
                                            <p:strVal val="ppt_y"/>
                                          </p:val>
                                        </p:tav>
                                        <p:tav tm="100000">
                                          <p:val>
                                            <p:strVal val="1+ppt_h/2"/>
                                          </p:val>
                                        </p:tav>
                                      </p:tavLst>
                                    </p:anim>
                                    <p:set>
                                      <p:cBhvr>
                                        <p:cTn id="37" dur="1" fill="hold">
                                          <p:stCondLst>
                                            <p:cond delay="2999"/>
                                          </p:stCondLst>
                                        </p:cTn>
                                        <p:tgtEl>
                                          <p:spTgt spid="8"/>
                                        </p:tgtEl>
                                        <p:attrNameLst>
                                          <p:attrName>style.visibility</p:attrName>
                                        </p:attrNameLst>
                                      </p:cBhvr>
                                      <p:to>
                                        <p:strVal val="hidden"/>
                                      </p:to>
                                    </p:set>
                                  </p:childTnLst>
                                </p:cTn>
                              </p:par>
                              <p:par>
                                <p:cTn id="38" presetID="2" presetClass="exit" presetSubtype="6" fill="hold" grpId="1"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1+ppt_w/2"/>
                                          </p:val>
                                        </p:tav>
                                      </p:tavLst>
                                    </p:anim>
                                    <p:anim calcmode="lin" valueType="num">
                                      <p:cBhvr additive="base">
                                        <p:cTn id="40" dur="3000"/>
                                        <p:tgtEl>
                                          <p:spTgt spid="9"/>
                                        </p:tgtEl>
                                        <p:attrNameLst>
                                          <p:attrName>ppt_y</p:attrName>
                                        </p:attrNameLst>
                                      </p:cBhvr>
                                      <p:tavLst>
                                        <p:tav tm="0">
                                          <p:val>
                                            <p:strVal val="ppt_y"/>
                                          </p:val>
                                        </p:tav>
                                        <p:tav tm="100000">
                                          <p:val>
                                            <p:strVal val="1+ppt_h/2"/>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12" fill="hold" grpId="1" nodeType="withEffect">
                                  <p:stCondLst>
                                    <p:cond delay="0"/>
                                  </p:stCondLst>
                                  <p:childTnLst>
                                    <p:anim calcmode="lin" valueType="num">
                                      <p:cBhvr additive="base">
                                        <p:cTn id="43" dur="3000"/>
                                        <p:tgtEl>
                                          <p:spTgt spid="10"/>
                                        </p:tgtEl>
                                        <p:attrNameLst>
                                          <p:attrName>ppt_x</p:attrName>
                                        </p:attrNameLst>
                                      </p:cBhvr>
                                      <p:tavLst>
                                        <p:tav tm="0">
                                          <p:val>
                                            <p:strVal val="ppt_x"/>
                                          </p:val>
                                        </p:tav>
                                        <p:tav tm="100000">
                                          <p:val>
                                            <p:strVal val="0-ppt_w/2"/>
                                          </p:val>
                                        </p:tav>
                                      </p:tavLst>
                                    </p:anim>
                                    <p:anim calcmode="lin" valueType="num">
                                      <p:cBhvr additive="base">
                                        <p:cTn id="44" dur="3000"/>
                                        <p:tgtEl>
                                          <p:spTgt spid="10"/>
                                        </p:tgtEl>
                                        <p:attrNameLst>
                                          <p:attrName>ppt_y</p:attrName>
                                        </p:attrNameLst>
                                      </p:cBhvr>
                                      <p:tavLst>
                                        <p:tav tm="0">
                                          <p:val>
                                            <p:strVal val="ppt_y"/>
                                          </p:val>
                                        </p:tav>
                                        <p:tav tm="100000">
                                          <p:val>
                                            <p:strVal val="1+ppt_h/2"/>
                                          </p:val>
                                        </p:tav>
                                      </p:tavLst>
                                    </p:anim>
                                    <p:set>
                                      <p:cBhvr>
                                        <p:cTn id="45" dur="1" fill="hold">
                                          <p:stCondLst>
                                            <p:cond delay="2999"/>
                                          </p:stCondLst>
                                        </p:cTn>
                                        <p:tgtEl>
                                          <p:spTgt spid="10"/>
                                        </p:tgtEl>
                                        <p:attrNameLst>
                                          <p:attrName>style.visibility</p:attrName>
                                        </p:attrNameLst>
                                      </p:cBhvr>
                                      <p:to>
                                        <p:strVal val="hidden"/>
                                      </p:to>
                                    </p:set>
                                  </p:childTnLst>
                                </p:cTn>
                              </p:par>
                              <p:par>
                                <p:cTn id="46" presetID="23" presetClass="entr" presetSubtype="272" fill="hold" nodeType="withEffect">
                                  <p:stCondLst>
                                    <p:cond delay="0"/>
                                  </p:stCondLst>
                                  <p:childTnLst>
                                    <p:set>
                                      <p:cBhvr>
                                        <p:cTn id="47" dur="1" fill="hold">
                                          <p:stCondLst>
                                            <p:cond delay="0"/>
                                          </p:stCondLst>
                                        </p:cTn>
                                        <p:tgtEl>
                                          <p:spTgt spid="5"/>
                                        </p:tgtEl>
                                        <p:attrNameLst>
                                          <p:attrName>style.visibility</p:attrName>
                                        </p:attrNameLst>
                                      </p:cBhvr>
                                      <p:to>
                                        <p:strVal val="visible"/>
                                      </p:to>
                                    </p:set>
                                    <p:anim calcmode="lin" valueType="num">
                                      <p:cBhvr>
                                        <p:cTn id="48" dur="5000" fill="hold"/>
                                        <p:tgtEl>
                                          <p:spTgt spid="5"/>
                                        </p:tgtEl>
                                        <p:attrNameLst>
                                          <p:attrName>ppt_w</p:attrName>
                                        </p:attrNameLst>
                                      </p:cBhvr>
                                      <p:tavLst>
                                        <p:tav tm="0">
                                          <p:val>
                                            <p:strVal val="2/3*#ppt_w"/>
                                          </p:val>
                                        </p:tav>
                                        <p:tav tm="100000">
                                          <p:val>
                                            <p:strVal val="#ppt_w"/>
                                          </p:val>
                                        </p:tav>
                                      </p:tavLst>
                                    </p:anim>
                                    <p:anim calcmode="lin" valueType="num">
                                      <p:cBhvr>
                                        <p:cTn id="49" dur="5000" fill="hold"/>
                                        <p:tgtEl>
                                          <p:spTgt spid="5"/>
                                        </p:tgtEl>
                                        <p:attrNameLst>
                                          <p:attrName>ppt_h</p:attrName>
                                        </p:attrNameLst>
                                      </p:cBhvr>
                                      <p:tavLst>
                                        <p:tav tm="0">
                                          <p:val>
                                            <p:strVal val="2/3*#ppt_h"/>
                                          </p:val>
                                        </p:tav>
                                        <p:tav tm="100000">
                                          <p:val>
                                            <p:strVal val="#ppt_h"/>
                                          </p:val>
                                        </p:tav>
                                      </p:tavLst>
                                    </p:anim>
                                  </p:childTnLst>
                                </p:cTn>
                              </p:par>
                            </p:childTnLst>
                          </p:cTn>
                        </p:par>
                        <p:par>
                          <p:cTn id="50" fill="hold">
                            <p:stCondLst>
                              <p:cond delay="8000"/>
                            </p:stCondLst>
                            <p:childTnLst>
                              <p:par>
                                <p:cTn id="51" presetID="35" presetClass="entr" presetSubtype="0" fill="hold" nodeType="afterEffect">
                                  <p:stCondLst>
                                    <p:cond delay="0"/>
                                  </p:stCondLst>
                                  <p:childTnLst>
                                    <p:set>
                                      <p:cBhvr>
                                        <p:cTn id="52" dur="1" fill="hold">
                                          <p:stCondLst>
                                            <p:cond delay="0"/>
                                          </p:stCondLst>
                                        </p:cTn>
                                        <p:tgtEl>
                                          <p:spTgt spid="9222"/>
                                        </p:tgtEl>
                                        <p:attrNameLst>
                                          <p:attrName>style.visibility</p:attrName>
                                        </p:attrNameLst>
                                      </p:cBhvr>
                                      <p:to>
                                        <p:strVal val="visible"/>
                                      </p:to>
                                    </p:set>
                                    <p:animEffect transition="in" filter="fade">
                                      <p:cBhvr>
                                        <p:cTn id="53" dur="2000"/>
                                        <p:tgtEl>
                                          <p:spTgt spid="9222"/>
                                        </p:tgtEl>
                                      </p:cBhvr>
                                    </p:animEffect>
                                    <p:anim calcmode="lin" valueType="num">
                                      <p:cBhvr>
                                        <p:cTn id="54" dur="2000" fill="hold"/>
                                        <p:tgtEl>
                                          <p:spTgt spid="9222"/>
                                        </p:tgtEl>
                                        <p:attrNameLst>
                                          <p:attrName>style.rotation</p:attrName>
                                        </p:attrNameLst>
                                      </p:cBhvr>
                                      <p:tavLst>
                                        <p:tav tm="0">
                                          <p:val>
                                            <p:fltVal val="720"/>
                                          </p:val>
                                        </p:tav>
                                        <p:tav tm="100000">
                                          <p:val>
                                            <p:fltVal val="0"/>
                                          </p:val>
                                        </p:tav>
                                      </p:tavLst>
                                    </p:anim>
                                    <p:anim calcmode="lin" valueType="num">
                                      <p:cBhvr>
                                        <p:cTn id="55" dur="2000" fill="hold"/>
                                        <p:tgtEl>
                                          <p:spTgt spid="9222"/>
                                        </p:tgtEl>
                                        <p:attrNameLst>
                                          <p:attrName>ppt_h</p:attrName>
                                        </p:attrNameLst>
                                      </p:cBhvr>
                                      <p:tavLst>
                                        <p:tav tm="0">
                                          <p:val>
                                            <p:fltVal val="0"/>
                                          </p:val>
                                        </p:tav>
                                        <p:tav tm="100000">
                                          <p:val>
                                            <p:strVal val="#ppt_h"/>
                                          </p:val>
                                        </p:tav>
                                      </p:tavLst>
                                    </p:anim>
                                    <p:anim calcmode="lin" valueType="num">
                                      <p:cBhvr>
                                        <p:cTn id="56" dur="2000" fill="hold"/>
                                        <p:tgtEl>
                                          <p:spTgt spid="9222"/>
                                        </p:tgtEl>
                                        <p:attrNameLst>
                                          <p:attrName>ppt_w</p:attrName>
                                        </p:attrNameLst>
                                      </p:cBhvr>
                                      <p:tavLst>
                                        <p:tav tm="0">
                                          <p:val>
                                            <p:fltVal val="0"/>
                                          </p:val>
                                        </p:tav>
                                        <p:tav tm="100000">
                                          <p:val>
                                            <p:strVal val="#ppt_w"/>
                                          </p:val>
                                        </p:tav>
                                      </p:tavLst>
                                    </p:anim>
                                  </p:childTnLst>
                                </p:cTn>
                              </p:par>
                              <p:par>
                                <p:cTn id="57" presetID="2" presetClass="entr" presetSubtype="8" fill="hold" nodeType="withEffect">
                                  <p:stCondLst>
                                    <p:cond delay="0"/>
                                  </p:stCondLst>
                                  <p:childTnLst>
                                    <p:set>
                                      <p:cBhvr>
                                        <p:cTn id="58" dur="1" fill="hold">
                                          <p:stCondLst>
                                            <p:cond delay="0"/>
                                          </p:stCondLst>
                                        </p:cTn>
                                        <p:tgtEl>
                                          <p:spTgt spid="17410"/>
                                        </p:tgtEl>
                                        <p:attrNameLst>
                                          <p:attrName>style.visibility</p:attrName>
                                        </p:attrNameLst>
                                      </p:cBhvr>
                                      <p:to>
                                        <p:strVal val="visible"/>
                                      </p:to>
                                    </p:set>
                                    <p:anim calcmode="lin" valueType="num">
                                      <p:cBhvr additive="base">
                                        <p:cTn id="59" dur="500" fill="hold"/>
                                        <p:tgtEl>
                                          <p:spTgt spid="17410"/>
                                        </p:tgtEl>
                                        <p:attrNameLst>
                                          <p:attrName>ppt_x</p:attrName>
                                        </p:attrNameLst>
                                      </p:cBhvr>
                                      <p:tavLst>
                                        <p:tav tm="0">
                                          <p:val>
                                            <p:strVal val="0-#ppt_w/2"/>
                                          </p:val>
                                        </p:tav>
                                        <p:tav tm="100000">
                                          <p:val>
                                            <p:strVal val="#ppt_x"/>
                                          </p:val>
                                        </p:tav>
                                      </p:tavLst>
                                    </p:anim>
                                    <p:anim calcmode="lin" valueType="num">
                                      <p:cBhvr additive="base">
                                        <p:cTn id="60" dur="500" fill="hold"/>
                                        <p:tgtEl>
                                          <p:spTgt spid="174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8" grpId="0" animBg="1"/>
      <p:bldP spid="8" grpId="1" animBg="1"/>
      <p:bldP spid="9" grpId="0" animBg="1"/>
      <p:bldP spid="9" grpId="1" animBg="1"/>
      <p:bldP spid="10" grpId="0" animBg="1"/>
      <p:bldP spid="10"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0" y="571480"/>
            <a:ext cx="5143536" cy="4401205"/>
          </a:xfrm>
          <a:prstGeom prst="rect">
            <a:avLst/>
          </a:prstGeom>
          <a:noFill/>
        </p:spPr>
        <p:txBody>
          <a:bodyPr wrap="square" rtlCol="0">
            <a:spAutoFit/>
          </a:bodyPr>
          <a:lstStyle/>
          <a:p>
            <a:r>
              <a:rPr lang="es-ES" sz="2800" b="1" dirty="0">
                <a:effectLst>
                  <a:outerShdw blurRad="38100" dist="38100" dir="2700000" algn="tl">
                    <a:srgbClr val="000000">
                      <a:alpha val="43137"/>
                    </a:srgbClr>
                  </a:outerShdw>
                </a:effectLst>
                <a:latin typeface="Bad Seed" pitchFamily="2" charset="0"/>
              </a:rPr>
              <a:t>Comenzaron las olimpiadas 2012 y comenzaron los grades triunfos españoles.</a:t>
            </a:r>
            <a:endParaRPr lang="es-ES" sz="2800" dirty="0">
              <a:effectLst>
                <a:outerShdw blurRad="38100" dist="38100" dir="2700000" algn="tl">
                  <a:srgbClr val="000000">
                    <a:alpha val="43137"/>
                  </a:srgbClr>
                </a:outerShdw>
              </a:effectLst>
              <a:latin typeface="Bad Seed" pitchFamily="2" charset="0"/>
            </a:endParaRPr>
          </a:p>
          <a:p>
            <a:r>
              <a:rPr lang="es-ES" sz="2800" b="1" dirty="0">
                <a:effectLst>
                  <a:outerShdw blurRad="38100" dist="38100" dir="2700000" algn="tl">
                    <a:srgbClr val="000000">
                      <a:alpha val="43137"/>
                    </a:srgbClr>
                  </a:outerShdw>
                </a:effectLst>
                <a:latin typeface="Bad Seed" pitchFamily="2" charset="0"/>
              </a:rPr>
              <a:t>Comenzamos con dos grandes noticias.</a:t>
            </a:r>
            <a:endParaRPr lang="es-ES" sz="2800" dirty="0">
              <a:effectLst>
                <a:outerShdw blurRad="38100" dist="38100" dir="2700000" algn="tl">
                  <a:srgbClr val="000000">
                    <a:alpha val="43137"/>
                  </a:srgbClr>
                </a:outerShdw>
              </a:effectLst>
              <a:latin typeface="Bad Seed" pitchFamily="2" charset="0"/>
            </a:endParaRPr>
          </a:p>
          <a:p>
            <a:r>
              <a:rPr lang="es-ES" sz="2800" b="1" dirty="0">
                <a:effectLst>
                  <a:outerShdw blurRad="38100" dist="38100" dir="2700000" algn="tl">
                    <a:srgbClr val="000000">
                      <a:alpha val="43137"/>
                    </a:srgbClr>
                  </a:outerShdw>
                </a:effectLst>
                <a:latin typeface="Bad Seed" pitchFamily="2" charset="0"/>
              </a:rPr>
              <a:t>1ª Hasta ahora ningún nadador español se ha ahogado (toquemos madera)</a:t>
            </a:r>
            <a:endParaRPr lang="es-ES" sz="2800" dirty="0">
              <a:effectLst>
                <a:outerShdw blurRad="38100" dist="38100" dir="2700000" algn="tl">
                  <a:srgbClr val="000000">
                    <a:alpha val="43137"/>
                  </a:srgbClr>
                </a:outerShdw>
              </a:effectLst>
              <a:latin typeface="Bad Seed" pitchFamily="2" charset="0"/>
            </a:endParaRPr>
          </a:p>
          <a:p>
            <a:endParaRPr lang="es-ES" sz="2800" b="1" dirty="0" smtClean="0">
              <a:effectLst>
                <a:outerShdw blurRad="38100" dist="38100" dir="2700000" algn="tl">
                  <a:srgbClr val="000000">
                    <a:alpha val="43137"/>
                  </a:srgbClr>
                </a:outerShdw>
              </a:effectLst>
              <a:latin typeface="Bad Seed" pitchFamily="2" charset="0"/>
            </a:endParaRPr>
          </a:p>
          <a:p>
            <a:endParaRPr lang="es-ES" sz="2800" dirty="0">
              <a:effectLst>
                <a:outerShdw blurRad="38100" dist="38100" dir="2700000" algn="tl">
                  <a:srgbClr val="000000">
                    <a:alpha val="43137"/>
                  </a:srgbClr>
                </a:outerShdw>
              </a:effectLst>
              <a:latin typeface="Bad Seed" pitchFamily="2" charset="0"/>
            </a:endParaRPr>
          </a:p>
        </p:txBody>
      </p:sp>
      <p:pic>
        <p:nvPicPr>
          <p:cNvPr id="16" name="15 Imagen" descr="natacion.gif"/>
          <p:cNvPicPr>
            <a:picLocks noChangeAspect="1"/>
          </p:cNvPicPr>
          <p:nvPr/>
        </p:nvPicPr>
        <p:blipFill>
          <a:blip r:embed="rId3"/>
          <a:stretch>
            <a:fillRect/>
          </a:stretch>
        </p:blipFill>
        <p:spPr>
          <a:xfrm>
            <a:off x="0" y="3357562"/>
            <a:ext cx="5750795" cy="4405367"/>
          </a:xfrm>
          <a:prstGeom prst="rect">
            <a:avLst/>
          </a:prstGeom>
        </p:spPr>
      </p:pic>
      <p:pic>
        <p:nvPicPr>
          <p:cNvPr id="17" name="Picture 2" descr="http://www.gify.nou.cz/OH_soubory/olymp1%20(2).gif"/>
          <p:cNvPicPr>
            <a:picLocks noChangeAspect="1" noChangeArrowheads="1" noCrop="1"/>
          </p:cNvPicPr>
          <p:nvPr/>
        </p:nvPicPr>
        <p:blipFill>
          <a:blip r:embed="rId4"/>
          <a:srcRect/>
          <a:stretch>
            <a:fillRect/>
          </a:stretch>
        </p:blipFill>
        <p:spPr bwMode="auto">
          <a:xfrm>
            <a:off x="5551793" y="357166"/>
            <a:ext cx="3592207" cy="1643074"/>
          </a:xfrm>
          <a:prstGeom prst="rect">
            <a:avLst/>
          </a:prstGeom>
          <a:noFill/>
        </p:spPr>
      </p:pic>
    </p:spTree>
  </p:cSld>
  <p:clrMapOvr>
    <a:masterClrMapping/>
  </p:clrMapOvr>
  <p:transition spd="slow" advTm="1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0" presetClass="entr" presetSubtype="0"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p:spPr>
      </p:pic>
      <p:sp>
        <p:nvSpPr>
          <p:cNvPr id="10" name="9 CuadroTexto"/>
          <p:cNvSpPr txBox="1"/>
          <p:nvPr/>
        </p:nvSpPr>
        <p:spPr>
          <a:xfrm>
            <a:off x="0" y="0"/>
            <a:ext cx="5572164" cy="6986528"/>
          </a:xfrm>
          <a:prstGeom prst="rect">
            <a:avLst/>
          </a:prstGeom>
          <a:noFill/>
        </p:spPr>
        <p:txBody>
          <a:bodyPr wrap="square" rtlCol="0">
            <a:spAutoFit/>
          </a:bodyPr>
          <a:lstStyle/>
          <a:p>
            <a:r>
              <a:rPr lang="es-ES" sz="2800" b="1" dirty="0" smtClean="0">
                <a:effectLst>
                  <a:outerShdw blurRad="38100" dist="38100" dir="2700000" algn="tl">
                    <a:srgbClr val="000000">
                      <a:alpha val="43137"/>
                    </a:srgbClr>
                  </a:outerShdw>
                </a:effectLst>
                <a:latin typeface="Bad Seed" pitchFamily="2" charset="0"/>
              </a:rPr>
              <a:t>2ª La selección española de futbol ha batido un record olímpico .En los tres partidos jugados ante las potentes selecciones de Japón, Honduras y Marruecos, no ha marcado ni un solo gol, todo un hito difícil de igualar.</a:t>
            </a:r>
            <a:endParaRPr lang="es-ES" sz="2800" dirty="0" smtClean="0">
              <a:effectLst>
                <a:outerShdw blurRad="38100" dist="38100" dir="2700000" algn="tl">
                  <a:srgbClr val="000000">
                    <a:alpha val="43137"/>
                  </a:srgbClr>
                </a:outerShdw>
              </a:effectLst>
              <a:latin typeface="Bad Seed" pitchFamily="2" charset="0"/>
            </a:endParaRPr>
          </a:p>
          <a:p>
            <a:r>
              <a:rPr lang="es-ES" sz="2800" b="1" dirty="0" smtClean="0">
                <a:effectLst>
                  <a:outerShdw blurRad="38100" dist="38100" dir="2700000" algn="tl">
                    <a:srgbClr val="000000">
                      <a:alpha val="43137"/>
                    </a:srgbClr>
                  </a:outerShdw>
                </a:effectLst>
                <a:latin typeface="Bad Seed" pitchFamily="2" charset="0"/>
              </a:rPr>
              <a:t>A la pregunta de este redactor sobre esta circunstancia, la repuesta de su entrenador fue "todo fue de maravilla, como estaba planificado, solo que el balón no quiso entrar" ¡¡</a:t>
            </a:r>
            <a:r>
              <a:rPr lang="es-ES" sz="2800" b="1" dirty="0" err="1" smtClean="0">
                <a:effectLst>
                  <a:outerShdw blurRad="38100" dist="38100" dir="2700000" algn="tl">
                    <a:srgbClr val="000000">
                      <a:alpha val="43137"/>
                    </a:srgbClr>
                  </a:outerShdw>
                </a:effectLst>
                <a:latin typeface="Bad Seed" pitchFamily="2" charset="0"/>
              </a:rPr>
              <a:t>mecachis</a:t>
            </a:r>
            <a:r>
              <a:rPr lang="es-ES" sz="2800" b="1" dirty="0" smtClean="0">
                <a:effectLst>
                  <a:outerShdw blurRad="38100" dist="38100" dir="2700000" algn="tl">
                    <a:srgbClr val="000000">
                      <a:alpha val="43137"/>
                    </a:srgbClr>
                  </a:outerShdw>
                </a:effectLst>
                <a:latin typeface="Bad Seed" pitchFamily="2" charset="0"/>
              </a:rPr>
              <a:t>!!.</a:t>
            </a:r>
            <a:endParaRPr lang="es-ES" sz="2800" dirty="0" smtClean="0">
              <a:effectLst>
                <a:outerShdw blurRad="38100" dist="38100" dir="2700000" algn="tl">
                  <a:srgbClr val="000000">
                    <a:alpha val="43137"/>
                  </a:srgbClr>
                </a:outerShdw>
              </a:effectLst>
              <a:latin typeface="Bad Seed" pitchFamily="2" charset="0"/>
            </a:endParaRPr>
          </a:p>
          <a:p>
            <a:endParaRPr lang="es-ES" sz="2800" dirty="0">
              <a:latin typeface="Bad Seed" pitchFamily="2" charset="0"/>
            </a:endParaRPr>
          </a:p>
        </p:txBody>
      </p:sp>
      <p:pic>
        <p:nvPicPr>
          <p:cNvPr id="15364" name="Picture 4" descr="Gifs de Deportes"/>
          <p:cNvPicPr>
            <a:picLocks noChangeAspect="1" noChangeArrowheads="1" noCrop="1"/>
          </p:cNvPicPr>
          <p:nvPr/>
        </p:nvPicPr>
        <p:blipFill>
          <a:blip r:embed="rId3"/>
          <a:srcRect/>
          <a:stretch>
            <a:fillRect/>
          </a:stretch>
        </p:blipFill>
        <p:spPr bwMode="auto">
          <a:xfrm flipH="1">
            <a:off x="5357818" y="2643182"/>
            <a:ext cx="3476698" cy="3714764"/>
          </a:xfrm>
          <a:prstGeom prst="rect">
            <a:avLst/>
          </a:prstGeom>
          <a:noFill/>
        </p:spPr>
      </p:pic>
      <p:pic>
        <p:nvPicPr>
          <p:cNvPr id="14" name="Picture 2" descr="http://www.gify.nou.cz/OH_soubory/olymp1%20(2).gif"/>
          <p:cNvPicPr>
            <a:picLocks noChangeAspect="1" noChangeArrowheads="1" noCrop="1"/>
          </p:cNvPicPr>
          <p:nvPr/>
        </p:nvPicPr>
        <p:blipFill>
          <a:blip r:embed="rId4"/>
          <a:srcRect/>
          <a:stretch>
            <a:fillRect/>
          </a:stretch>
        </p:blipFill>
        <p:spPr bwMode="auto">
          <a:xfrm>
            <a:off x="6000760" y="357166"/>
            <a:ext cx="3592207" cy="1643074"/>
          </a:xfrm>
          <a:prstGeom prst="rect">
            <a:avLst/>
          </a:prstGeom>
          <a:noFill/>
        </p:spPr>
      </p:pic>
    </p:spTree>
  </p:cSld>
  <p:clrMapOvr>
    <a:masterClrMapping/>
  </p:clrMapOvr>
  <p:transition spd="slow" advTm="22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par>
                                <p:cTn id="10" presetID="2" presetClass="entr" presetSubtype="2" fill="hold" nodeType="withEffect">
                                  <p:stCondLst>
                                    <p:cond delay="0"/>
                                  </p:stCondLst>
                                  <p:childTnLst>
                                    <p:set>
                                      <p:cBhvr>
                                        <p:cTn id="11" dur="1" fill="hold">
                                          <p:stCondLst>
                                            <p:cond delay="0"/>
                                          </p:stCondLst>
                                        </p:cTn>
                                        <p:tgtEl>
                                          <p:spTgt spid="15364"/>
                                        </p:tgtEl>
                                        <p:attrNameLst>
                                          <p:attrName>style.visibility</p:attrName>
                                        </p:attrNameLst>
                                      </p:cBhvr>
                                      <p:to>
                                        <p:strVal val="visible"/>
                                      </p:to>
                                    </p:set>
                                    <p:anim calcmode="lin" valueType="num">
                                      <p:cBhvr additive="base">
                                        <p:cTn id="12" dur="3000" fill="hold"/>
                                        <p:tgtEl>
                                          <p:spTgt spid="15364"/>
                                        </p:tgtEl>
                                        <p:attrNameLst>
                                          <p:attrName>ppt_x</p:attrName>
                                        </p:attrNameLst>
                                      </p:cBhvr>
                                      <p:tavLst>
                                        <p:tav tm="0">
                                          <p:val>
                                            <p:strVal val="1+#ppt_w/2"/>
                                          </p:val>
                                        </p:tav>
                                        <p:tav tm="100000">
                                          <p:val>
                                            <p:strVal val="#ppt_x"/>
                                          </p:val>
                                        </p:tav>
                                      </p:tavLst>
                                    </p:anim>
                                    <p:anim calcmode="lin" valueType="num">
                                      <p:cBhvr additive="base">
                                        <p:cTn id="13" dur="3000" fill="hold"/>
                                        <p:tgtEl>
                                          <p:spTgt spid="153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p:spPr>
      </p:pic>
      <p:sp>
        <p:nvSpPr>
          <p:cNvPr id="10" name="9 CuadroTexto"/>
          <p:cNvSpPr txBox="1"/>
          <p:nvPr/>
        </p:nvSpPr>
        <p:spPr>
          <a:xfrm>
            <a:off x="285720" y="285728"/>
            <a:ext cx="5500726" cy="6555641"/>
          </a:xfrm>
          <a:prstGeom prst="rect">
            <a:avLst/>
          </a:prstGeom>
          <a:noFill/>
        </p:spPr>
        <p:txBody>
          <a:bodyPr wrap="square" rtlCol="0">
            <a:spAutoFit/>
          </a:bodyPr>
          <a:lstStyle/>
          <a:p>
            <a:r>
              <a:rPr lang="es-ES" sz="2800" b="1" dirty="0" smtClean="0">
                <a:effectLst>
                  <a:outerShdw blurRad="38100" dist="38100" dir="2700000" algn="tl">
                    <a:srgbClr val="000000">
                      <a:alpha val="43137"/>
                    </a:srgbClr>
                  </a:outerShdw>
                </a:effectLst>
                <a:latin typeface="Bad Seed" pitchFamily="2" charset="0"/>
              </a:rPr>
              <a:t>Una denuncia pública, en el partido de waterpolo entre España y Croacia a falta de dos segundos para la finalización, España marcó el gol del empate, pero el arbitro dijo que el balón no entró, todo el mundo </a:t>
            </a:r>
            <a:r>
              <a:rPr lang="es-ES" sz="2800" b="1" dirty="0" err="1" smtClean="0">
                <a:effectLst>
                  <a:outerShdw blurRad="38100" dist="38100" dir="2700000" algn="tl">
                    <a:srgbClr val="000000">
                      <a:alpha val="43137"/>
                    </a:srgbClr>
                  </a:outerShdw>
                </a:effectLst>
                <a:latin typeface="Bad Seed" pitchFamily="2" charset="0"/>
              </a:rPr>
              <a:t>vió</a:t>
            </a:r>
            <a:r>
              <a:rPr lang="es-ES" sz="2800" b="1" dirty="0" smtClean="0">
                <a:effectLst>
                  <a:outerShdw blurRad="38100" dist="38100" dir="2700000" algn="tl">
                    <a:srgbClr val="000000">
                      <a:alpha val="43137"/>
                    </a:srgbClr>
                  </a:outerShdw>
                </a:effectLst>
                <a:latin typeface="Bad Seed" pitchFamily="2" charset="0"/>
              </a:rPr>
              <a:t> que el balón entró incluido el juez auxiliar que permanece junto a la portería y la TV. así lo demostró (ver foto), pues el arbitro se mantiene en sus treces, el balón no entró, los demás lo vieron mal.</a:t>
            </a:r>
            <a:endParaRPr lang="es-ES" sz="2800" dirty="0" smtClean="0">
              <a:effectLst>
                <a:outerShdw blurRad="38100" dist="38100" dir="2700000" algn="tl">
                  <a:srgbClr val="000000">
                    <a:alpha val="43137"/>
                  </a:srgbClr>
                </a:outerShdw>
              </a:effectLst>
              <a:latin typeface="Bad Seed" pitchFamily="2" charset="0"/>
            </a:endParaRPr>
          </a:p>
          <a:p>
            <a:endParaRPr lang="es-ES" sz="2800" dirty="0">
              <a:latin typeface="Bad Seed" pitchFamily="2" charset="0"/>
            </a:endParaRPr>
          </a:p>
        </p:txBody>
      </p:sp>
      <p:pic>
        <p:nvPicPr>
          <p:cNvPr id="14" name="Picture 2" descr="http://www.gify.nou.cz/OH_soubory/olymp1%20(2).gif"/>
          <p:cNvPicPr>
            <a:picLocks noChangeAspect="1" noChangeArrowheads="1" noCrop="1"/>
          </p:cNvPicPr>
          <p:nvPr/>
        </p:nvPicPr>
        <p:blipFill>
          <a:blip r:embed="rId3"/>
          <a:srcRect/>
          <a:stretch>
            <a:fillRect/>
          </a:stretch>
        </p:blipFill>
        <p:spPr bwMode="auto">
          <a:xfrm>
            <a:off x="5551793" y="428604"/>
            <a:ext cx="3592207" cy="1643074"/>
          </a:xfrm>
          <a:prstGeom prst="rect">
            <a:avLst/>
          </a:prstGeom>
          <a:noFill/>
        </p:spPr>
      </p:pic>
      <p:pic>
        <p:nvPicPr>
          <p:cNvPr id="15" name="Picture 2" descr="http://www.gify.nou.cz/s_fotbal_soubory/f6.gif"/>
          <p:cNvPicPr>
            <a:picLocks noChangeAspect="1" noChangeArrowheads="1" noCrop="1"/>
          </p:cNvPicPr>
          <p:nvPr/>
        </p:nvPicPr>
        <p:blipFill>
          <a:blip r:embed="rId4">
            <a:lum bright="-10000" contrast="20000"/>
          </a:blip>
          <a:srcRect/>
          <a:stretch>
            <a:fillRect/>
          </a:stretch>
        </p:blipFill>
        <p:spPr bwMode="auto">
          <a:xfrm flipH="1">
            <a:off x="6833135" y="3500438"/>
            <a:ext cx="2310865" cy="2657485"/>
          </a:xfrm>
          <a:prstGeom prst="rect">
            <a:avLst/>
          </a:prstGeom>
          <a:noFill/>
        </p:spPr>
      </p:pic>
    </p:spTree>
  </p:cSld>
  <p:clrMapOvr>
    <a:masterClrMapping/>
  </p:clrMapOvr>
  <p:transition spd="slow" advTm="24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1+#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12_7_31_PHOTO-adf9e97cbd91db44255109ddbad1a87f-1343736056-4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et.jpg"/>
          <p:cNvPicPr>
            <a:picLocks noChangeAspect="1"/>
          </p:cNvPicPr>
          <p:nvPr/>
        </p:nvPicPr>
        <p:blipFill>
          <a:blip r:embed="rId2"/>
          <a:stretch>
            <a:fillRect/>
          </a:stretch>
        </p:blipFill>
        <p:spPr>
          <a:xfrm>
            <a:off x="0" y="1428736"/>
            <a:ext cx="9144000" cy="3857652"/>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LON58-LONDRES-REINO-UNIDO-31-0_54332320878_51351706917_600_226.jpg"/>
          <p:cNvPicPr>
            <a:picLocks noChangeAspect="1"/>
          </p:cNvPicPr>
          <p:nvPr/>
        </p:nvPicPr>
        <p:blipFill>
          <a:blip r:embed="rId2"/>
          <a:stretch>
            <a:fillRect/>
          </a:stretch>
        </p:blipFill>
        <p:spPr>
          <a:xfrm>
            <a:off x="0" y="1857364"/>
            <a:ext cx="9144001" cy="3500462"/>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p:spPr>
      </p:pic>
      <p:sp>
        <p:nvSpPr>
          <p:cNvPr id="10" name="9 CuadroTexto"/>
          <p:cNvSpPr txBox="1"/>
          <p:nvPr/>
        </p:nvSpPr>
        <p:spPr>
          <a:xfrm>
            <a:off x="0" y="428604"/>
            <a:ext cx="5143536" cy="3970318"/>
          </a:xfrm>
          <a:prstGeom prst="rect">
            <a:avLst/>
          </a:prstGeom>
          <a:noFill/>
        </p:spPr>
        <p:txBody>
          <a:bodyPr wrap="square" rtlCol="0">
            <a:spAutoFit/>
          </a:bodyPr>
          <a:lstStyle/>
          <a:p>
            <a:r>
              <a:rPr lang="es-ES" sz="2800" b="1" dirty="0" smtClean="0">
                <a:effectLst>
                  <a:outerShdw blurRad="38100" dist="38100" dir="2700000" algn="tl">
                    <a:srgbClr val="000000">
                      <a:alpha val="43137"/>
                    </a:srgbClr>
                  </a:outerShdw>
                </a:effectLst>
                <a:latin typeface="Bad Seed" pitchFamily="2" charset="0"/>
              </a:rPr>
              <a:t>Comentando  esto con un amigo argentino, este me </a:t>
            </a:r>
            <a:r>
              <a:rPr lang="es-ES" sz="2800" b="1" dirty="0" err="1" smtClean="0">
                <a:effectLst>
                  <a:outerShdw blurRad="38100" dist="38100" dir="2700000" algn="tl">
                    <a:srgbClr val="000000">
                      <a:alpha val="43137"/>
                    </a:srgbClr>
                  </a:outerShdw>
                </a:effectLst>
                <a:latin typeface="Bad Seed" pitchFamily="2" charset="0"/>
              </a:rPr>
              <a:t>dió</a:t>
            </a:r>
            <a:r>
              <a:rPr lang="es-ES" sz="2800" b="1" dirty="0" smtClean="0">
                <a:effectLst>
                  <a:outerShdw blurRad="38100" dist="38100" dir="2700000" algn="tl">
                    <a:srgbClr val="000000">
                      <a:alpha val="43137"/>
                    </a:srgbClr>
                  </a:outerShdw>
                </a:effectLst>
                <a:latin typeface="Bad Seed" pitchFamily="2" charset="0"/>
              </a:rPr>
              <a:t> una solución: Ya sabemos que los argentinos saben más que nadie, son los más guapos ,los más listo, los más de todo, por delante de ellos solo Dios, este fue el dialogo:</a:t>
            </a:r>
            <a:endParaRPr lang="es-ES" sz="2800" dirty="0" smtClean="0">
              <a:effectLst>
                <a:outerShdw blurRad="38100" dist="38100" dir="2700000" algn="tl">
                  <a:srgbClr val="000000">
                    <a:alpha val="43137"/>
                  </a:srgbClr>
                </a:outerShdw>
              </a:effectLst>
              <a:latin typeface="Bad Seed" pitchFamily="2" charset="0"/>
            </a:endParaRPr>
          </a:p>
          <a:p>
            <a:endParaRPr lang="es-ES" sz="2800" dirty="0">
              <a:latin typeface="Bad Seed" pitchFamily="2" charset="0"/>
            </a:endParaRPr>
          </a:p>
        </p:txBody>
      </p:sp>
      <p:pic>
        <p:nvPicPr>
          <p:cNvPr id="11" name="10 Imagen" descr="Deportes-631.gif"/>
          <p:cNvPicPr>
            <a:picLocks noChangeAspect="1"/>
          </p:cNvPicPr>
          <p:nvPr/>
        </p:nvPicPr>
        <p:blipFill>
          <a:blip r:embed="rId3">
            <a:lum bright="-10000" contrast="20000"/>
          </a:blip>
          <a:stretch>
            <a:fillRect/>
          </a:stretch>
        </p:blipFill>
        <p:spPr>
          <a:xfrm flipH="1">
            <a:off x="928662" y="4214818"/>
            <a:ext cx="1400184" cy="2333632"/>
          </a:xfrm>
          <a:prstGeom prst="rect">
            <a:avLst/>
          </a:prstGeom>
        </p:spPr>
      </p:pic>
      <p:pic>
        <p:nvPicPr>
          <p:cNvPr id="10244" name="Picture 4" descr="http://www.gify.nou.cz/muzi2_soubory/176.gif"/>
          <p:cNvPicPr>
            <a:picLocks noChangeAspect="1" noChangeArrowheads="1" noCrop="1"/>
          </p:cNvPicPr>
          <p:nvPr/>
        </p:nvPicPr>
        <p:blipFill>
          <a:blip r:embed="rId4"/>
          <a:srcRect/>
          <a:stretch>
            <a:fillRect/>
          </a:stretch>
        </p:blipFill>
        <p:spPr bwMode="auto">
          <a:xfrm>
            <a:off x="2571736" y="3786190"/>
            <a:ext cx="2286016" cy="2734676"/>
          </a:xfrm>
          <a:prstGeom prst="rect">
            <a:avLst/>
          </a:prstGeom>
          <a:noFill/>
        </p:spPr>
      </p:pic>
      <p:pic>
        <p:nvPicPr>
          <p:cNvPr id="13" name="Picture 2" descr="http://www.gify.nou.cz/OH_soubory/olymp1%20(2).gif"/>
          <p:cNvPicPr>
            <a:picLocks noChangeAspect="1" noChangeArrowheads="1" noCrop="1"/>
          </p:cNvPicPr>
          <p:nvPr/>
        </p:nvPicPr>
        <p:blipFill>
          <a:blip r:embed="rId5"/>
          <a:srcRect/>
          <a:stretch>
            <a:fillRect/>
          </a:stretch>
        </p:blipFill>
        <p:spPr bwMode="auto">
          <a:xfrm>
            <a:off x="5929322" y="357166"/>
            <a:ext cx="3592207" cy="1643074"/>
          </a:xfrm>
          <a:prstGeom prst="rect">
            <a:avLst/>
          </a:prstGeom>
          <a:noFill/>
        </p:spPr>
      </p:pic>
    </p:spTree>
  </p:cSld>
  <p:clrMapOvr>
    <a:masterClrMapping/>
  </p:clrMapOvr>
  <p:transition spd="slow" advTm="18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par>
                                <p:cTn id="14" presetID="10" presetClass="entr" presetSubtype="0" fill="hold" nodeType="withEffect">
                                  <p:stCondLst>
                                    <p:cond delay="0"/>
                                  </p:stCondLst>
                                  <p:childTnLst>
                                    <p:set>
                                      <p:cBhvr>
                                        <p:cTn id="15" dur="1" fill="hold">
                                          <p:stCondLst>
                                            <p:cond delay="0"/>
                                          </p:stCondLst>
                                        </p:cTn>
                                        <p:tgtEl>
                                          <p:spTgt spid="10244"/>
                                        </p:tgtEl>
                                        <p:attrNameLst>
                                          <p:attrName>style.visibility</p:attrName>
                                        </p:attrNameLst>
                                      </p:cBhvr>
                                      <p:to>
                                        <p:strVal val="visible"/>
                                      </p:to>
                                    </p:set>
                                    <p:animEffect transition="in" filter="fade">
                                      <p:cBhvr>
                                        <p:cTn id="16" dur="20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p:spPr>
      </p:pic>
      <p:sp>
        <p:nvSpPr>
          <p:cNvPr id="5" name="4 CuadroTexto"/>
          <p:cNvSpPr txBox="1"/>
          <p:nvPr/>
        </p:nvSpPr>
        <p:spPr>
          <a:xfrm>
            <a:off x="500034" y="1500174"/>
            <a:ext cx="5286412" cy="4401205"/>
          </a:xfrm>
          <a:prstGeom prst="rect">
            <a:avLst/>
          </a:prstGeom>
          <a:noFill/>
        </p:spPr>
        <p:txBody>
          <a:bodyPr wrap="square" rtlCol="0">
            <a:spAutoFit/>
          </a:bodyPr>
          <a:lstStyle/>
          <a:p>
            <a:r>
              <a:rPr lang="es-ES" sz="2800" b="1" dirty="0">
                <a:solidFill>
                  <a:srgbClr val="FFFF00"/>
                </a:solidFill>
                <a:effectLst>
                  <a:outerShdw blurRad="38100" dist="38100" dir="2700000" algn="tl">
                    <a:srgbClr val="000000">
                      <a:alpha val="43137"/>
                    </a:srgbClr>
                  </a:outerShdw>
                </a:effectLst>
                <a:latin typeface="Bad Seed" pitchFamily="2" charset="0"/>
              </a:rPr>
              <a:t>-¡¡Che!! ese tío es un boludo, es boludo él, es boludo su padre, es boludo sus hermanos y toda su familia es una boluda.</a:t>
            </a:r>
            <a:endParaRPr lang="es-ES" sz="2800" dirty="0">
              <a:solidFill>
                <a:srgbClr val="FFFF00"/>
              </a:solidFill>
              <a:effectLst>
                <a:outerShdw blurRad="38100" dist="38100" dir="2700000" algn="tl">
                  <a:srgbClr val="000000">
                    <a:alpha val="43137"/>
                  </a:srgbClr>
                </a:outerShdw>
              </a:effectLst>
              <a:latin typeface="Bad Seed" pitchFamily="2" charset="0"/>
            </a:endParaRPr>
          </a:p>
          <a:p>
            <a:r>
              <a:rPr lang="es-ES" sz="2800" b="1" dirty="0">
                <a:effectLst>
                  <a:outerShdw blurRad="38100" dist="38100" dir="2700000" algn="tl">
                    <a:srgbClr val="000000">
                      <a:alpha val="43137"/>
                    </a:srgbClr>
                  </a:outerShdw>
                </a:effectLst>
                <a:latin typeface="Bad Seed" pitchFamily="2" charset="0"/>
              </a:rPr>
              <a:t>-Si paro el partido se perdió</a:t>
            </a:r>
            <a:endParaRPr lang="es-ES" sz="2800" dirty="0">
              <a:effectLst>
                <a:outerShdw blurRad="38100" dist="38100" dir="2700000" algn="tl">
                  <a:srgbClr val="000000">
                    <a:alpha val="43137"/>
                  </a:srgbClr>
                </a:outerShdw>
              </a:effectLst>
              <a:latin typeface="Bad Seed" pitchFamily="2" charset="0"/>
            </a:endParaRPr>
          </a:p>
          <a:p>
            <a:r>
              <a:rPr lang="es-ES" sz="2800" b="1" dirty="0">
                <a:solidFill>
                  <a:srgbClr val="FFFF00"/>
                </a:solidFill>
                <a:effectLst>
                  <a:outerShdw blurRad="38100" dist="38100" dir="2700000" algn="tl">
                    <a:srgbClr val="000000">
                      <a:alpha val="43137"/>
                    </a:srgbClr>
                  </a:outerShdw>
                </a:effectLst>
                <a:latin typeface="Bad Seed" pitchFamily="2" charset="0"/>
              </a:rPr>
              <a:t>-No seas pelotudo,¡¡che!! tiene solución</a:t>
            </a:r>
            <a:endParaRPr lang="es-ES" sz="2800" dirty="0">
              <a:solidFill>
                <a:srgbClr val="FFFF00"/>
              </a:solidFill>
              <a:effectLst>
                <a:outerShdw blurRad="38100" dist="38100" dir="2700000" algn="tl">
                  <a:srgbClr val="000000">
                    <a:alpha val="43137"/>
                  </a:srgbClr>
                </a:outerShdw>
              </a:effectLst>
              <a:latin typeface="Bad Seed" pitchFamily="2" charset="0"/>
            </a:endParaRPr>
          </a:p>
          <a:p>
            <a:r>
              <a:rPr lang="es-ES" sz="2800" b="1" dirty="0">
                <a:effectLst>
                  <a:outerShdw blurRad="38100" dist="38100" dir="2700000" algn="tl">
                    <a:srgbClr val="000000">
                      <a:alpha val="43137"/>
                    </a:srgbClr>
                  </a:outerShdw>
                </a:effectLst>
                <a:latin typeface="Bad Seed" pitchFamily="2" charset="0"/>
              </a:rPr>
              <a:t>-¿Pero que solución ?</a:t>
            </a:r>
            <a:endParaRPr lang="es-ES" sz="2800" dirty="0">
              <a:effectLst>
                <a:outerShdw blurRad="38100" dist="38100" dir="2700000" algn="tl">
                  <a:srgbClr val="000000">
                    <a:alpha val="43137"/>
                  </a:srgbClr>
                </a:outerShdw>
              </a:effectLst>
              <a:latin typeface="Bad Seed" pitchFamily="2" charset="0"/>
            </a:endParaRPr>
          </a:p>
          <a:p>
            <a:r>
              <a:rPr lang="es-ES" sz="2800" b="1" dirty="0">
                <a:solidFill>
                  <a:srgbClr val="FFFF00"/>
                </a:solidFill>
                <a:effectLst>
                  <a:outerShdw blurRad="38100" dist="38100" dir="2700000" algn="tl">
                    <a:srgbClr val="000000">
                      <a:alpha val="43137"/>
                    </a:srgbClr>
                  </a:outerShdw>
                </a:effectLst>
                <a:latin typeface="Bad Seed" pitchFamily="2" charset="0"/>
              </a:rPr>
              <a:t>-¡¡Che!! denunciando </a:t>
            </a:r>
            <a:r>
              <a:rPr lang="es-ES" sz="2800" b="1" dirty="0" smtClean="0">
                <a:solidFill>
                  <a:srgbClr val="FFFF00"/>
                </a:solidFill>
                <a:effectLst>
                  <a:outerShdw blurRad="38100" dist="38100" dir="2700000" algn="tl">
                    <a:srgbClr val="000000">
                      <a:alpha val="43137"/>
                    </a:srgbClr>
                  </a:outerShdw>
                </a:effectLst>
                <a:latin typeface="Bad Seed" pitchFamily="2" charset="0"/>
              </a:rPr>
              <a:t>al  </a:t>
            </a:r>
            <a:r>
              <a:rPr lang="es-ES" sz="2400" b="1" dirty="0" smtClean="0">
                <a:solidFill>
                  <a:srgbClr val="FFFF00"/>
                </a:solidFill>
                <a:effectLst>
                  <a:outerShdw blurRad="38100" dist="38100" dir="2700000" algn="tl">
                    <a:srgbClr val="000000">
                      <a:alpha val="43137"/>
                    </a:srgbClr>
                  </a:outerShdw>
                </a:effectLst>
                <a:latin typeface="Bad Seed" pitchFamily="2" charset="0"/>
              </a:rPr>
              <a:t>COI</a:t>
            </a:r>
            <a:endParaRPr lang="es-ES" sz="2800" dirty="0">
              <a:solidFill>
                <a:srgbClr val="FFFF00"/>
              </a:solidFill>
              <a:effectLst>
                <a:outerShdw blurRad="38100" dist="38100" dir="2700000" algn="tl">
                  <a:srgbClr val="000000">
                    <a:alpha val="43137"/>
                  </a:srgbClr>
                </a:outerShdw>
              </a:effectLst>
              <a:latin typeface="Bad Seed" pitchFamily="2" charset="0"/>
            </a:endParaRPr>
          </a:p>
          <a:p>
            <a:r>
              <a:rPr lang="es-ES" sz="2800" b="1" dirty="0">
                <a:effectLst>
                  <a:outerShdw blurRad="38100" dist="38100" dir="2700000" algn="tl">
                    <a:srgbClr val="000000">
                      <a:alpha val="43137"/>
                    </a:srgbClr>
                  </a:outerShdw>
                </a:effectLst>
                <a:latin typeface="Bad Seed" pitchFamily="2" charset="0"/>
              </a:rPr>
              <a:t>-¿Denunciando</a:t>
            </a:r>
            <a:r>
              <a:rPr lang="es-ES" sz="2800" b="1" dirty="0" smtClean="0">
                <a:effectLst>
                  <a:outerShdw blurRad="38100" dist="38100" dir="2700000" algn="tl">
                    <a:srgbClr val="000000">
                      <a:alpha val="43137"/>
                    </a:srgbClr>
                  </a:outerShdw>
                </a:effectLst>
                <a:latin typeface="Bad Seed" pitchFamily="2" charset="0"/>
              </a:rPr>
              <a:t>?</a:t>
            </a:r>
            <a:endParaRPr lang="es-ES" sz="2800" dirty="0">
              <a:effectLst>
                <a:outerShdw blurRad="38100" dist="38100" dir="2700000" algn="tl">
                  <a:srgbClr val="000000">
                    <a:alpha val="43137"/>
                  </a:srgbClr>
                </a:outerShdw>
              </a:effectLst>
              <a:latin typeface="Bad Seed" pitchFamily="2" charset="0"/>
            </a:endParaRPr>
          </a:p>
        </p:txBody>
      </p:sp>
      <p:pic>
        <p:nvPicPr>
          <p:cNvPr id="9218" name="Picture 2" descr="http://www.gify.nou.cz/s_fotbal_soubory/f6.gif"/>
          <p:cNvPicPr>
            <a:picLocks noChangeAspect="1" noChangeArrowheads="1" noCrop="1"/>
          </p:cNvPicPr>
          <p:nvPr/>
        </p:nvPicPr>
        <p:blipFill>
          <a:blip r:embed="rId3">
            <a:lum bright="-10000" contrast="20000"/>
          </a:blip>
          <a:srcRect/>
          <a:stretch>
            <a:fillRect/>
          </a:stretch>
        </p:blipFill>
        <p:spPr bwMode="auto">
          <a:xfrm>
            <a:off x="7147218" y="3643314"/>
            <a:ext cx="1996782" cy="2300295"/>
          </a:xfrm>
          <a:prstGeom prst="rect">
            <a:avLst/>
          </a:prstGeom>
          <a:noFill/>
        </p:spPr>
      </p:pic>
      <p:pic>
        <p:nvPicPr>
          <p:cNvPr id="9224" name="Picture 8" descr="http://www.gify.nou.cz/s_fotbal_soubory/f12.gif"/>
          <p:cNvPicPr>
            <a:picLocks noChangeAspect="1" noChangeArrowheads="1" noCrop="1"/>
          </p:cNvPicPr>
          <p:nvPr/>
        </p:nvPicPr>
        <p:blipFill>
          <a:blip r:embed="rId4"/>
          <a:srcRect/>
          <a:stretch>
            <a:fillRect/>
          </a:stretch>
        </p:blipFill>
        <p:spPr bwMode="auto">
          <a:xfrm>
            <a:off x="4714876" y="5524499"/>
            <a:ext cx="3452820" cy="1333501"/>
          </a:xfrm>
          <a:prstGeom prst="rect">
            <a:avLst/>
          </a:prstGeom>
          <a:noFill/>
        </p:spPr>
      </p:pic>
      <p:pic>
        <p:nvPicPr>
          <p:cNvPr id="14" name="Picture 2" descr="http://www.gify.nou.cz/OH_soubory/olymp1%20(2).gif"/>
          <p:cNvPicPr>
            <a:picLocks noChangeAspect="1" noChangeArrowheads="1" noCrop="1"/>
          </p:cNvPicPr>
          <p:nvPr/>
        </p:nvPicPr>
        <p:blipFill>
          <a:blip r:embed="rId5"/>
          <a:srcRect/>
          <a:stretch>
            <a:fillRect/>
          </a:stretch>
        </p:blipFill>
        <p:spPr bwMode="auto">
          <a:xfrm>
            <a:off x="5857884" y="285728"/>
            <a:ext cx="3592207" cy="1643074"/>
          </a:xfrm>
          <a:prstGeom prst="rect">
            <a:avLst/>
          </a:prstGeom>
          <a:noFill/>
        </p:spPr>
      </p:pic>
      <p:pic>
        <p:nvPicPr>
          <p:cNvPr id="9226" name="Picture 10" descr="http://www.gify.nou.cz/OH_soubory/0000b.gif"/>
          <p:cNvPicPr>
            <a:picLocks noChangeAspect="1" noChangeArrowheads="1" noCrop="1"/>
          </p:cNvPicPr>
          <p:nvPr/>
        </p:nvPicPr>
        <p:blipFill>
          <a:blip r:embed="rId6"/>
          <a:srcRect/>
          <a:stretch>
            <a:fillRect/>
          </a:stretch>
        </p:blipFill>
        <p:spPr bwMode="auto">
          <a:xfrm>
            <a:off x="155575" y="-1195388"/>
            <a:ext cx="2000250" cy="2495551"/>
          </a:xfrm>
          <a:prstGeom prst="rect">
            <a:avLst/>
          </a:prstGeom>
          <a:noFill/>
        </p:spPr>
      </p:pic>
    </p:spTree>
  </p:cSld>
  <p:clrMapOvr>
    <a:masterClrMapping/>
  </p:clrMapOvr>
  <p:transition spd="slow" advTm="16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par>
                                <p:cTn id="9" presetID="2" presetClass="entr" presetSubtype="2" fill="hold" nodeType="withEffect">
                                  <p:stCondLst>
                                    <p:cond delay="0"/>
                                  </p:stCondLst>
                                  <p:childTnLst>
                                    <p:set>
                                      <p:cBhvr>
                                        <p:cTn id="10" dur="1" fill="hold">
                                          <p:stCondLst>
                                            <p:cond delay="0"/>
                                          </p:stCondLst>
                                        </p:cTn>
                                        <p:tgtEl>
                                          <p:spTgt spid="9218"/>
                                        </p:tgtEl>
                                        <p:attrNameLst>
                                          <p:attrName>style.visibility</p:attrName>
                                        </p:attrNameLst>
                                      </p:cBhvr>
                                      <p:to>
                                        <p:strVal val="visible"/>
                                      </p:to>
                                    </p:set>
                                    <p:anim calcmode="lin" valueType="num">
                                      <p:cBhvr additive="base">
                                        <p:cTn id="11" dur="500" fill="hold"/>
                                        <p:tgtEl>
                                          <p:spTgt spid="9218"/>
                                        </p:tgtEl>
                                        <p:attrNameLst>
                                          <p:attrName>ppt_x</p:attrName>
                                        </p:attrNameLst>
                                      </p:cBhvr>
                                      <p:tavLst>
                                        <p:tav tm="0">
                                          <p:val>
                                            <p:strVal val="1+#ppt_w/2"/>
                                          </p:val>
                                        </p:tav>
                                        <p:tav tm="100000">
                                          <p:val>
                                            <p:strVal val="#ppt_x"/>
                                          </p:val>
                                        </p:tav>
                                      </p:tavLst>
                                    </p:anim>
                                    <p:anim calcmode="lin" valueType="num">
                                      <p:cBhvr additive="base">
                                        <p:cTn id="12" dur="500" fill="hold"/>
                                        <p:tgtEl>
                                          <p:spTgt spid="921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224"/>
                                        </p:tgtEl>
                                        <p:attrNameLst>
                                          <p:attrName>style.visibility</p:attrName>
                                        </p:attrNameLst>
                                      </p:cBhvr>
                                      <p:to>
                                        <p:strVal val="visible"/>
                                      </p:to>
                                    </p:set>
                                    <p:anim calcmode="lin" valueType="num">
                                      <p:cBhvr additive="base">
                                        <p:cTn id="15" dur="500" fill="hold"/>
                                        <p:tgtEl>
                                          <p:spTgt spid="9224"/>
                                        </p:tgtEl>
                                        <p:attrNameLst>
                                          <p:attrName>ppt_x</p:attrName>
                                        </p:attrNameLst>
                                      </p:cBhvr>
                                      <p:tavLst>
                                        <p:tav tm="0">
                                          <p:val>
                                            <p:strVal val="1+#ppt_w/2"/>
                                          </p:val>
                                        </p:tav>
                                        <p:tav tm="100000">
                                          <p:val>
                                            <p:strVal val="#ppt_x"/>
                                          </p:val>
                                        </p:tav>
                                      </p:tavLst>
                                    </p:anim>
                                    <p:anim calcmode="lin" valueType="num">
                                      <p:cBhvr additive="base">
                                        <p:cTn id="16" dur="500" fill="hold"/>
                                        <p:tgtEl>
                                          <p:spTgt spid="92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p:spPr>
      </p:pic>
      <p:sp>
        <p:nvSpPr>
          <p:cNvPr id="10" name="9 CuadroTexto"/>
          <p:cNvSpPr txBox="1"/>
          <p:nvPr/>
        </p:nvSpPr>
        <p:spPr>
          <a:xfrm>
            <a:off x="0" y="487025"/>
            <a:ext cx="5357818" cy="6370975"/>
          </a:xfrm>
          <a:prstGeom prst="rect">
            <a:avLst/>
          </a:prstGeom>
          <a:noFill/>
        </p:spPr>
        <p:txBody>
          <a:bodyPr wrap="square" rtlCol="0">
            <a:spAutoFit/>
          </a:bodyPr>
          <a:lstStyle/>
          <a:p>
            <a:r>
              <a:rPr lang="es-ES" sz="2400" b="1" dirty="0" smtClean="0">
                <a:solidFill>
                  <a:srgbClr val="FFFF00"/>
                </a:solidFill>
                <a:effectLst>
                  <a:outerShdw blurRad="38100" dist="38100" dir="2700000" algn="tl">
                    <a:srgbClr val="000000">
                      <a:alpha val="43137"/>
                    </a:srgbClr>
                  </a:outerShdw>
                </a:effectLst>
                <a:latin typeface="Bad Seed" pitchFamily="2" charset="0"/>
              </a:rPr>
              <a:t>-No seas pelotudo , ¡claro!, denuncia al boludo del padre del boludo árbitro ,porque el boludo espermatozoide del boludo hipotético arbitro ¡no entró!, si el boludo espermatozoide no entró el boludo del arbitro no existe, por lo que no pudo anular ningún gol ¿vos </a:t>
            </a:r>
            <a:r>
              <a:rPr lang="es-ES" sz="2400" b="1" dirty="0" err="1" smtClean="0">
                <a:solidFill>
                  <a:srgbClr val="FFFF00"/>
                </a:solidFill>
                <a:effectLst>
                  <a:outerShdw blurRad="38100" dist="38100" dir="2700000" algn="tl">
                    <a:srgbClr val="000000">
                      <a:alpha val="43137"/>
                    </a:srgbClr>
                  </a:outerShdw>
                </a:effectLst>
                <a:latin typeface="Bad Seed" pitchFamily="2" charset="0"/>
              </a:rPr>
              <a:t>entendés</a:t>
            </a:r>
            <a:r>
              <a:rPr lang="es-ES" sz="2400" b="1" dirty="0" smtClean="0">
                <a:solidFill>
                  <a:srgbClr val="FFFF00"/>
                </a:solidFill>
                <a:effectLst>
                  <a:outerShdw blurRad="38100" dist="38100" dir="2700000" algn="tl">
                    <a:srgbClr val="000000">
                      <a:alpha val="43137"/>
                    </a:srgbClr>
                  </a:outerShdw>
                </a:effectLst>
                <a:latin typeface="Bad Seed" pitchFamily="2" charset="0"/>
              </a:rPr>
              <a:t>?</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r>
              <a:rPr lang="es-ES" sz="2400" b="1" dirty="0" smtClean="0">
                <a:effectLst>
                  <a:outerShdw blurRad="38100" dist="38100" dir="2700000" algn="tl">
                    <a:srgbClr val="000000">
                      <a:alpha val="43137"/>
                    </a:srgbClr>
                  </a:outerShdw>
                </a:effectLst>
                <a:latin typeface="Bad Seed" pitchFamily="2" charset="0"/>
              </a:rPr>
              <a:t>-¿ Y como se demuestra eso?</a:t>
            </a:r>
            <a:endParaRPr lang="es-ES" sz="2400" dirty="0" smtClean="0">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-¿Y quien demuestra que el boludo del espermatozoide entró? ¿quien lo </a:t>
            </a:r>
            <a:r>
              <a:rPr lang="es-ES" sz="2400" b="1" dirty="0" err="1" smtClean="0">
                <a:solidFill>
                  <a:srgbClr val="FFFF00"/>
                </a:solidFill>
                <a:effectLst>
                  <a:outerShdw blurRad="38100" dist="38100" dir="2700000" algn="tl">
                    <a:srgbClr val="000000">
                      <a:alpha val="43137"/>
                    </a:srgbClr>
                  </a:outerShdw>
                </a:effectLst>
                <a:latin typeface="Bad Seed" pitchFamily="2" charset="0"/>
              </a:rPr>
              <a:t>vió</a:t>
            </a:r>
            <a:r>
              <a:rPr lang="es-ES" sz="2400" b="1" dirty="0" smtClean="0">
                <a:solidFill>
                  <a:srgbClr val="FFFF00"/>
                </a:solidFill>
                <a:effectLst>
                  <a:outerShdw blurRad="38100" dist="38100" dir="2700000" algn="tl">
                    <a:srgbClr val="000000">
                      <a:alpha val="43137"/>
                    </a:srgbClr>
                  </a:outerShdw>
                </a:effectLst>
                <a:latin typeface="Bad Seed" pitchFamily="2" charset="0"/>
              </a:rPr>
              <a:t>? ¿vos lo viste?</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r>
              <a:rPr lang="es-ES" sz="2400" b="1" dirty="0" smtClean="0">
                <a:effectLst>
                  <a:outerShdw blurRad="38100" dist="38100" dir="2700000" algn="tl">
                    <a:srgbClr val="000000">
                      <a:alpha val="43137"/>
                    </a:srgbClr>
                  </a:outerShdw>
                </a:effectLst>
                <a:latin typeface="Bad Seed" pitchFamily="2" charset="0"/>
              </a:rPr>
              <a:t>-Puede que tengas razón</a:t>
            </a:r>
            <a:endParaRPr lang="es-ES" sz="2400" dirty="0" smtClean="0">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-¡¡Claro!! no seas pelotudo, vos sabes que </a:t>
            </a:r>
            <a:r>
              <a:rPr lang="es-ES" sz="2400" b="1" dirty="0" err="1" smtClean="0">
                <a:solidFill>
                  <a:srgbClr val="FFFF00"/>
                </a:solidFill>
                <a:effectLst>
                  <a:outerShdw blurRad="38100" dist="38100" dir="2700000" algn="tl">
                    <a:srgbClr val="000000">
                      <a:alpha val="43137"/>
                    </a:srgbClr>
                  </a:outerShdw>
                </a:effectLst>
                <a:latin typeface="Bad Seed" pitchFamily="2" charset="0"/>
              </a:rPr>
              <a:t>contas</a:t>
            </a:r>
            <a:r>
              <a:rPr lang="es-ES" sz="2400" b="1" dirty="0" smtClean="0">
                <a:solidFill>
                  <a:srgbClr val="FFFF00"/>
                </a:solidFill>
                <a:effectLst>
                  <a:outerShdw blurRad="38100" dist="38100" dir="2700000" algn="tl">
                    <a:srgbClr val="000000">
                      <a:alpha val="43137"/>
                    </a:srgbClr>
                  </a:outerShdw>
                </a:effectLst>
                <a:latin typeface="Bad Seed" pitchFamily="2" charset="0"/>
              </a:rPr>
              <a:t> conmigo</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endParaRPr lang="es-ES" sz="2400" dirty="0">
              <a:latin typeface="Bad Seed" pitchFamily="2" charset="0"/>
            </a:endParaRPr>
          </a:p>
        </p:txBody>
      </p:sp>
      <p:pic>
        <p:nvPicPr>
          <p:cNvPr id="11" name="Picture 2" descr="http://www.gify.nou.cz/OH_soubory/olymp1%20(2).gif"/>
          <p:cNvPicPr>
            <a:picLocks noChangeAspect="1" noChangeArrowheads="1" noCrop="1"/>
          </p:cNvPicPr>
          <p:nvPr/>
        </p:nvPicPr>
        <p:blipFill>
          <a:blip r:embed="rId3"/>
          <a:srcRect/>
          <a:stretch>
            <a:fillRect/>
          </a:stretch>
        </p:blipFill>
        <p:spPr bwMode="auto">
          <a:xfrm>
            <a:off x="5857884" y="357166"/>
            <a:ext cx="3592207" cy="1643074"/>
          </a:xfrm>
          <a:prstGeom prst="rect">
            <a:avLst/>
          </a:prstGeom>
          <a:noFill/>
        </p:spPr>
      </p:pic>
    </p:spTree>
  </p:cSld>
  <p:clrMapOvr>
    <a:masterClrMapping/>
  </p:clrMapOvr>
  <p:transition spd="slow" advTm="25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0" y="179249"/>
            <a:ext cx="6143636" cy="6678751"/>
          </a:xfrm>
          <a:prstGeom prst="rect">
            <a:avLst/>
          </a:prstGeom>
          <a:noFill/>
          <a:scene3d>
            <a:camera prst="orthographicFront"/>
            <a:lightRig rig="threePt" dir="t"/>
          </a:scene3d>
          <a:sp3d>
            <a:bevelT prst="angle"/>
          </a:sp3d>
        </p:spPr>
        <p:txBody>
          <a:bodyPr wrap="square" rtlCol="0">
            <a:spAutoFit/>
          </a:bodyPr>
          <a:lstStyle/>
          <a:p>
            <a:r>
              <a:rPr lang="es-ES" sz="2400" b="1" dirty="0">
                <a:effectLst>
                  <a:outerShdw blurRad="38100" dist="38100" dir="2700000" algn="tl">
                    <a:srgbClr val="000000">
                      <a:alpha val="43137"/>
                    </a:srgbClr>
                  </a:outerShdw>
                </a:effectLst>
                <a:latin typeface="Bad Seed" pitchFamily="2" charset="0"/>
              </a:rPr>
              <a:t>El pelotudo (ya me contagió) del arbitro ha sido retirado de la olimpiada (verídico</a:t>
            </a:r>
            <a:r>
              <a:rPr lang="es-ES" sz="2400" b="1" dirty="0" smtClean="0">
                <a:effectLst>
                  <a:outerShdw blurRad="38100" dist="38100" dir="2700000" algn="tl">
                    <a:srgbClr val="000000">
                      <a:alpha val="43137"/>
                    </a:srgbClr>
                  </a:outerShdw>
                </a:effectLst>
                <a:latin typeface="Bad Seed" pitchFamily="2" charset="0"/>
              </a:rPr>
              <a:t>).</a:t>
            </a:r>
          </a:p>
          <a:p>
            <a:endParaRPr lang="es-ES" sz="2400" dirty="0">
              <a:effectLst>
                <a:outerShdw blurRad="38100" dist="38100" dir="2700000" algn="tl">
                  <a:srgbClr val="000000">
                    <a:alpha val="43137"/>
                  </a:srgbClr>
                </a:outerShdw>
              </a:effectLst>
              <a:latin typeface="Bad Seed" pitchFamily="2" charset="0"/>
            </a:endParaRPr>
          </a:p>
          <a:p>
            <a:endParaRPr lang="es-ES" sz="2400" b="1" dirty="0" smtClean="0">
              <a:solidFill>
                <a:srgbClr val="FFFF00"/>
              </a:solidFill>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EN POLO LE ANULAN OTRO GOL  A ESPAÑA</a:t>
            </a:r>
          </a:p>
          <a:p>
            <a:r>
              <a:rPr lang="es-ES" sz="2400" b="1" dirty="0" smtClean="0">
                <a:solidFill>
                  <a:srgbClr val="FFFF00"/>
                </a:solidFill>
                <a:effectLst>
                  <a:outerShdw blurRad="38100" dist="38100" dir="2700000" algn="tl">
                    <a:srgbClr val="000000">
                      <a:alpha val="43137"/>
                    </a:srgbClr>
                  </a:outerShdw>
                </a:effectLst>
                <a:latin typeface="Bad Seed" pitchFamily="2" charset="0"/>
              </a:rPr>
              <a:t>A ESPAÑA LE FUÉ ANULADO OTRO GOL </a:t>
            </a:r>
          </a:p>
          <a:p>
            <a:r>
              <a:rPr lang="es-ES" sz="2400" b="1" dirty="0" smtClean="0">
                <a:effectLst>
                  <a:outerShdw blurRad="38100" dist="38100" dir="2700000" algn="tl">
                    <a:srgbClr val="000000">
                      <a:alpha val="43137"/>
                    </a:srgbClr>
                  </a:outerShdw>
                </a:effectLst>
                <a:latin typeface="Bad Seed" pitchFamily="2" charset="0"/>
              </a:rPr>
              <a:t>después </a:t>
            </a:r>
            <a:r>
              <a:rPr lang="es-ES" sz="2400" b="1" dirty="0">
                <a:effectLst>
                  <a:outerShdw blurRad="38100" dist="38100" dir="2700000" algn="tl">
                    <a:srgbClr val="000000">
                      <a:alpha val="43137"/>
                    </a:srgbClr>
                  </a:outerShdw>
                </a:effectLst>
                <a:latin typeface="Bad Seed" pitchFamily="2" charset="0"/>
              </a:rPr>
              <a:t>de consultas entre los árbitros y ante la petición del equipo contrario, el motivo que el jugador español, cuando marcó el gol tenia el palo demasiado alto. Posteriormente el jugador dijo, no ser cierto que el palo estaba normal en el momento de marcar.</a:t>
            </a:r>
            <a:endParaRPr lang="es-ES" sz="2400" dirty="0">
              <a:effectLst>
                <a:outerShdw blurRad="38100" dist="38100" dir="2700000" algn="tl">
                  <a:srgbClr val="000000">
                    <a:alpha val="43137"/>
                  </a:srgbClr>
                </a:outerShdw>
              </a:effectLst>
              <a:latin typeface="Bad Seed" pitchFamily="2" charset="0"/>
            </a:endParaRPr>
          </a:p>
          <a:p>
            <a:endParaRPr lang="es-ES" sz="2400" b="1" dirty="0" smtClean="0">
              <a:effectLst>
                <a:outerShdw blurRad="38100" dist="38100" dir="2700000" algn="tl">
                  <a:srgbClr val="000000">
                    <a:alpha val="43137"/>
                  </a:srgbClr>
                </a:outerShdw>
              </a:effectLst>
              <a:latin typeface="Bad Seed" pitchFamily="2" charset="0"/>
            </a:endParaRPr>
          </a:p>
          <a:p>
            <a:endParaRPr lang="es-ES" sz="2400" b="1" dirty="0" smtClean="0">
              <a:effectLst>
                <a:outerShdw blurRad="38100" dist="38100" dir="2700000" algn="tl">
                  <a:srgbClr val="000000">
                    <a:alpha val="43137"/>
                  </a:srgbClr>
                </a:outerShdw>
              </a:effectLst>
              <a:latin typeface="Bad Seed" pitchFamily="2" charset="0"/>
            </a:endParaRPr>
          </a:p>
          <a:p>
            <a:endParaRPr lang="es-ES" sz="2000" dirty="0">
              <a:latin typeface="Bad Seed" pitchFamily="2" charset="0"/>
            </a:endParaRPr>
          </a:p>
        </p:txBody>
      </p:sp>
      <p:pic>
        <p:nvPicPr>
          <p:cNvPr id="11" name="Picture 2" descr="http://www.gify.nou.cz/OH_soubory/olymp1%20(2).gif"/>
          <p:cNvPicPr>
            <a:picLocks noChangeAspect="1" noChangeArrowheads="1" noCrop="1"/>
          </p:cNvPicPr>
          <p:nvPr/>
        </p:nvPicPr>
        <p:blipFill>
          <a:blip r:embed="rId3"/>
          <a:srcRect/>
          <a:stretch>
            <a:fillRect/>
          </a:stretch>
        </p:blipFill>
        <p:spPr bwMode="auto">
          <a:xfrm>
            <a:off x="6000761" y="357166"/>
            <a:ext cx="3500462" cy="1643074"/>
          </a:xfrm>
          <a:prstGeom prst="rect">
            <a:avLst/>
          </a:prstGeom>
          <a:noFill/>
        </p:spPr>
      </p:pic>
    </p:spTree>
  </p:cSld>
  <p:clrMapOvr>
    <a:masterClrMapping/>
  </p:clrMapOvr>
  <p:transition spd="slow" advTm="25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p:spPr>
      </p:pic>
      <p:sp>
        <p:nvSpPr>
          <p:cNvPr id="10" name="9 CuadroTexto"/>
          <p:cNvSpPr txBox="1"/>
          <p:nvPr/>
        </p:nvSpPr>
        <p:spPr>
          <a:xfrm>
            <a:off x="571472" y="357166"/>
            <a:ext cx="5309467" cy="4216539"/>
          </a:xfrm>
          <a:prstGeom prst="rect">
            <a:avLst/>
          </a:prstGeom>
          <a:noFill/>
        </p:spPr>
        <p:txBody>
          <a:bodyPr wrap="none" rtlCol="0">
            <a:spAutoFit/>
          </a:bodyPr>
          <a:lstStyle/>
          <a:p>
            <a:r>
              <a:rPr lang="es-ES" sz="4400" b="1" dirty="0" err="1" smtClean="0">
                <a:solidFill>
                  <a:srgbClr val="FF0000"/>
                </a:solidFill>
                <a:effectLst>
                  <a:outerShdw blurRad="38100" dist="38100" dir="2700000" algn="tl">
                    <a:srgbClr val="000000">
                      <a:alpha val="43137"/>
                    </a:srgbClr>
                  </a:outerShdw>
                </a:effectLst>
                <a:latin typeface="Bad Seed" pitchFamily="2" charset="0"/>
              </a:rPr>
              <a:t>Ultimos</a:t>
            </a:r>
            <a:r>
              <a:rPr lang="es-ES" sz="4400" b="1" dirty="0" smtClean="0">
                <a:solidFill>
                  <a:srgbClr val="FF0000"/>
                </a:solidFill>
                <a:effectLst>
                  <a:outerShdw blurRad="38100" dist="38100" dir="2700000" algn="tl">
                    <a:srgbClr val="000000">
                      <a:alpha val="43137"/>
                    </a:srgbClr>
                  </a:outerShdw>
                </a:effectLst>
                <a:latin typeface="Bad Seed" pitchFamily="2" charset="0"/>
              </a:rPr>
              <a:t> resultados</a:t>
            </a:r>
            <a:endParaRPr lang="es-ES" sz="4400" dirty="0" smtClean="0">
              <a:solidFill>
                <a:srgbClr val="FF0000"/>
              </a:solidFill>
              <a:effectLst>
                <a:outerShdw blurRad="38100" dist="38100" dir="2700000" algn="tl">
                  <a:srgbClr val="000000">
                    <a:alpha val="43137"/>
                  </a:srgbClr>
                </a:outerShdw>
              </a:effectLst>
              <a:latin typeface="Bad Seed" pitchFamily="2" charset="0"/>
            </a:endParaRPr>
          </a:p>
          <a:p>
            <a:endParaRPr lang="es-ES" sz="2800" b="1" dirty="0" smtClean="0">
              <a:solidFill>
                <a:srgbClr val="FFFF00"/>
              </a:solidFill>
              <a:effectLst>
                <a:outerShdw blurRad="38100" dist="38100" dir="2700000" algn="tl">
                  <a:srgbClr val="000000">
                    <a:alpha val="43137"/>
                  </a:srgbClr>
                </a:outerShdw>
              </a:effectLst>
              <a:latin typeface="Bad Seed" pitchFamily="2" charset="0"/>
            </a:endParaRPr>
          </a:p>
          <a:p>
            <a:r>
              <a:rPr lang="es-ES" sz="2800" b="1" dirty="0" err="1" smtClean="0">
                <a:solidFill>
                  <a:srgbClr val="FFFF00"/>
                </a:solidFill>
                <a:effectLst>
                  <a:outerShdw blurRad="38100" dist="38100" dir="2700000" algn="tl">
                    <a:srgbClr val="000000">
                      <a:alpha val="43137"/>
                    </a:srgbClr>
                  </a:outerShdw>
                </a:effectLst>
                <a:latin typeface="Bad Seed" pitchFamily="2" charset="0"/>
              </a:rPr>
              <a:t>Angeles</a:t>
            </a:r>
            <a:r>
              <a:rPr lang="es-ES" sz="2800" b="1" dirty="0" smtClean="0">
                <a:solidFill>
                  <a:srgbClr val="FFFF00"/>
                </a:solidFill>
                <a:effectLst>
                  <a:outerShdw blurRad="38100" dist="38100" dir="2700000" algn="tl">
                    <a:srgbClr val="000000">
                      <a:alpha val="43137"/>
                    </a:srgbClr>
                  </a:outerShdw>
                </a:effectLst>
                <a:latin typeface="Bad Seed" pitchFamily="2" charset="0"/>
              </a:rPr>
              <a:t> 64   Agapito 22</a:t>
            </a:r>
            <a:endParaRPr lang="es-ES" sz="2800" dirty="0" smtClean="0">
              <a:solidFill>
                <a:srgbClr val="FFFF00"/>
              </a:solidFill>
              <a:effectLst>
                <a:outerShdw blurRad="38100" dist="38100" dir="2700000" algn="tl">
                  <a:srgbClr val="000000">
                    <a:alpha val="43137"/>
                  </a:srgbClr>
                </a:outerShdw>
              </a:effectLst>
              <a:latin typeface="Bad Seed" pitchFamily="2" charset="0"/>
            </a:endParaRPr>
          </a:p>
          <a:p>
            <a:r>
              <a:rPr lang="es-ES" sz="2800" b="1" dirty="0" err="1" smtClean="0">
                <a:solidFill>
                  <a:srgbClr val="FFFF00"/>
                </a:solidFill>
                <a:effectLst>
                  <a:outerShdw blurRad="38100" dist="38100" dir="2700000" algn="tl">
                    <a:srgbClr val="000000">
                      <a:alpha val="43137"/>
                    </a:srgbClr>
                  </a:outerShdw>
                </a:effectLst>
                <a:latin typeface="Bad Seed" pitchFamily="2" charset="0"/>
              </a:rPr>
              <a:t>Alexxa</a:t>
            </a:r>
            <a:r>
              <a:rPr lang="es-ES" sz="2800" b="1" dirty="0" smtClean="0">
                <a:solidFill>
                  <a:srgbClr val="FFFF00"/>
                </a:solidFill>
                <a:effectLst>
                  <a:outerShdw blurRad="38100" dist="38100" dir="2700000" algn="tl">
                    <a:srgbClr val="000000">
                      <a:alpha val="43137"/>
                    </a:srgbClr>
                  </a:outerShdw>
                </a:effectLst>
                <a:latin typeface="Bad Seed" pitchFamily="2" charset="0"/>
              </a:rPr>
              <a:t> 75    Isabel 13</a:t>
            </a:r>
            <a:endParaRPr lang="es-ES" sz="2800" dirty="0" smtClean="0">
              <a:solidFill>
                <a:srgbClr val="FFFF00"/>
              </a:solidFill>
              <a:effectLst>
                <a:outerShdw blurRad="38100" dist="38100" dir="2700000" algn="tl">
                  <a:srgbClr val="000000">
                    <a:alpha val="43137"/>
                  </a:srgbClr>
                </a:outerShdw>
              </a:effectLst>
              <a:latin typeface="Bad Seed" pitchFamily="2" charset="0"/>
            </a:endParaRPr>
          </a:p>
          <a:p>
            <a:r>
              <a:rPr lang="es-ES" sz="2800" b="1" dirty="0" smtClean="0">
                <a:solidFill>
                  <a:srgbClr val="FFFF00"/>
                </a:solidFill>
                <a:effectLst>
                  <a:outerShdw blurRad="38100" dist="38100" dir="2700000" algn="tl">
                    <a:srgbClr val="000000">
                      <a:alpha val="43137"/>
                    </a:srgbClr>
                  </a:outerShdw>
                </a:effectLst>
                <a:latin typeface="Bad Seed" pitchFamily="2" charset="0"/>
              </a:rPr>
              <a:t>Acelerada 43 Balance 41</a:t>
            </a:r>
            <a:endParaRPr lang="es-ES" sz="2800" dirty="0" smtClean="0">
              <a:solidFill>
                <a:srgbClr val="FFFF00"/>
              </a:solidFill>
              <a:effectLst>
                <a:outerShdw blurRad="38100" dist="38100" dir="2700000" algn="tl">
                  <a:srgbClr val="000000">
                    <a:alpha val="43137"/>
                  </a:srgbClr>
                </a:outerShdw>
              </a:effectLst>
              <a:latin typeface="Bad Seed" pitchFamily="2" charset="0"/>
            </a:endParaRPr>
          </a:p>
          <a:p>
            <a:r>
              <a:rPr lang="es-ES" sz="2800" b="1" dirty="0" smtClean="0">
                <a:solidFill>
                  <a:srgbClr val="FFFF00"/>
                </a:solidFill>
                <a:effectLst>
                  <a:outerShdw blurRad="38100" dist="38100" dir="2700000" algn="tl">
                    <a:srgbClr val="000000">
                      <a:alpha val="43137"/>
                    </a:srgbClr>
                  </a:outerShdw>
                </a:effectLst>
                <a:latin typeface="Bad Seed" pitchFamily="2" charset="0"/>
              </a:rPr>
              <a:t>Canario 53   Miguel 7</a:t>
            </a:r>
            <a:endParaRPr lang="es-ES" sz="2800" dirty="0" smtClean="0">
              <a:solidFill>
                <a:srgbClr val="FFFF00"/>
              </a:solidFill>
              <a:effectLst>
                <a:outerShdw blurRad="38100" dist="38100" dir="2700000" algn="tl">
                  <a:srgbClr val="000000">
                    <a:alpha val="43137"/>
                  </a:srgbClr>
                </a:outerShdw>
              </a:effectLst>
              <a:latin typeface="Bad Seed" pitchFamily="2" charset="0"/>
            </a:endParaRPr>
          </a:p>
          <a:p>
            <a:r>
              <a:rPr lang="es-ES" sz="2800" b="1" dirty="0" err="1" smtClean="0">
                <a:solidFill>
                  <a:srgbClr val="FFFF00"/>
                </a:solidFill>
                <a:effectLst>
                  <a:outerShdw blurRad="38100" dist="38100" dir="2700000" algn="tl">
                    <a:srgbClr val="000000">
                      <a:alpha val="43137"/>
                    </a:srgbClr>
                  </a:outerShdw>
                </a:effectLst>
                <a:latin typeface="Bad Seed" pitchFamily="2" charset="0"/>
              </a:rPr>
              <a:t>Blancanieves</a:t>
            </a:r>
            <a:r>
              <a:rPr lang="es-ES" sz="2800" b="1" dirty="0" smtClean="0">
                <a:solidFill>
                  <a:srgbClr val="FFFF00"/>
                </a:solidFill>
                <a:effectLst>
                  <a:outerShdw blurRad="38100" dist="38100" dir="2700000" algn="tl">
                    <a:srgbClr val="000000">
                      <a:alpha val="43137"/>
                    </a:srgbClr>
                  </a:outerShdw>
                </a:effectLst>
                <a:latin typeface="Bad Seed" pitchFamily="2" charset="0"/>
              </a:rPr>
              <a:t>   69  Brandon 69</a:t>
            </a:r>
          </a:p>
          <a:p>
            <a:r>
              <a:rPr lang="es-ES" sz="2800" b="1" dirty="0" smtClean="0">
                <a:solidFill>
                  <a:srgbClr val="FFFF00"/>
                </a:solidFill>
                <a:effectLst>
                  <a:outerShdw blurRad="38100" dist="38100" dir="2700000" algn="tl">
                    <a:srgbClr val="000000">
                      <a:alpha val="43137"/>
                    </a:srgbClr>
                  </a:outerShdw>
                </a:effectLst>
                <a:latin typeface="Bad Seed" pitchFamily="2" charset="0"/>
              </a:rPr>
              <a:t> (joder con </a:t>
            </a:r>
            <a:r>
              <a:rPr lang="es-ES" sz="2800" b="1" dirty="0" err="1" smtClean="0">
                <a:solidFill>
                  <a:srgbClr val="FFFF00"/>
                </a:solidFill>
                <a:effectLst>
                  <a:outerShdw blurRad="38100" dist="38100" dir="2700000" algn="tl">
                    <a:srgbClr val="000000">
                      <a:alpha val="43137"/>
                    </a:srgbClr>
                  </a:outerShdw>
                </a:effectLst>
                <a:latin typeface="Bad Seed" pitchFamily="2" charset="0"/>
              </a:rPr>
              <a:t>Blancanieves</a:t>
            </a:r>
            <a:r>
              <a:rPr lang="es-ES" sz="2800" b="1" dirty="0" smtClean="0">
                <a:solidFill>
                  <a:srgbClr val="FFFF00"/>
                </a:solidFill>
                <a:effectLst>
                  <a:outerShdw blurRad="38100" dist="38100" dir="2700000" algn="tl">
                    <a:srgbClr val="000000">
                      <a:alpha val="43137"/>
                    </a:srgbClr>
                  </a:outerShdw>
                </a:effectLst>
                <a:latin typeface="Bad Seed" pitchFamily="2" charset="0"/>
              </a:rPr>
              <a:t>).</a:t>
            </a:r>
            <a:endParaRPr lang="es-ES" sz="2800" dirty="0" smtClean="0">
              <a:solidFill>
                <a:srgbClr val="FFFF00"/>
              </a:solidFill>
              <a:effectLst>
                <a:outerShdw blurRad="38100" dist="38100" dir="2700000" algn="tl">
                  <a:srgbClr val="000000">
                    <a:alpha val="43137"/>
                  </a:srgbClr>
                </a:outerShdw>
              </a:effectLst>
              <a:latin typeface="Bad Seed" pitchFamily="2" charset="0"/>
            </a:endParaRPr>
          </a:p>
          <a:p>
            <a:endParaRPr lang="es-ES" sz="2800" dirty="0">
              <a:latin typeface="Bad Seed" pitchFamily="2" charset="0"/>
            </a:endParaRPr>
          </a:p>
        </p:txBody>
      </p:sp>
      <p:pic>
        <p:nvPicPr>
          <p:cNvPr id="12" name="Picture 2" descr="http://www.gify.nou.cz/OH_soubory/olymp1%20(2).gif"/>
          <p:cNvPicPr>
            <a:picLocks noChangeAspect="1" noChangeArrowheads="1" noCrop="1"/>
          </p:cNvPicPr>
          <p:nvPr/>
        </p:nvPicPr>
        <p:blipFill>
          <a:blip r:embed="rId3"/>
          <a:srcRect/>
          <a:stretch>
            <a:fillRect/>
          </a:stretch>
        </p:blipFill>
        <p:spPr bwMode="auto">
          <a:xfrm>
            <a:off x="5551793" y="0"/>
            <a:ext cx="3592207" cy="1643074"/>
          </a:xfrm>
          <a:prstGeom prst="rect">
            <a:avLst/>
          </a:prstGeom>
          <a:noFill/>
        </p:spPr>
      </p:pic>
      <p:pic>
        <p:nvPicPr>
          <p:cNvPr id="13" name="12 Imagen" descr="cheerleaderblkholdingpojs0.gif"/>
          <p:cNvPicPr>
            <a:picLocks noChangeAspect="1"/>
          </p:cNvPicPr>
          <p:nvPr/>
        </p:nvPicPr>
        <p:blipFill>
          <a:blip r:embed="rId4"/>
          <a:stretch>
            <a:fillRect/>
          </a:stretch>
        </p:blipFill>
        <p:spPr>
          <a:xfrm>
            <a:off x="357158" y="3524250"/>
            <a:ext cx="2667000" cy="3333750"/>
          </a:xfrm>
          <a:prstGeom prst="rect">
            <a:avLst/>
          </a:prstGeom>
        </p:spPr>
      </p:pic>
      <p:pic>
        <p:nvPicPr>
          <p:cNvPr id="14" name="13 Imagen" descr="cheerleaderjumpinghgclrkn7.gif"/>
          <p:cNvPicPr>
            <a:picLocks noChangeAspect="1"/>
          </p:cNvPicPr>
          <p:nvPr/>
        </p:nvPicPr>
        <p:blipFill>
          <a:blip r:embed="rId5"/>
          <a:stretch>
            <a:fillRect/>
          </a:stretch>
        </p:blipFill>
        <p:spPr>
          <a:xfrm flipH="1">
            <a:off x="4929190" y="2986042"/>
            <a:ext cx="3357586" cy="3871958"/>
          </a:xfrm>
          <a:prstGeom prst="rect">
            <a:avLst/>
          </a:prstGeom>
        </p:spPr>
      </p:pic>
      <p:pic>
        <p:nvPicPr>
          <p:cNvPr id="17" name="16 Imagen" descr="surferjoshsurfinghgclrhr4.gif"/>
          <p:cNvPicPr>
            <a:picLocks noChangeAspect="1"/>
          </p:cNvPicPr>
          <p:nvPr/>
        </p:nvPicPr>
        <p:blipFill>
          <a:blip r:embed="rId6"/>
          <a:stretch>
            <a:fillRect/>
          </a:stretch>
        </p:blipFill>
        <p:spPr>
          <a:xfrm>
            <a:off x="2571736" y="3712244"/>
            <a:ext cx="2390774" cy="3145755"/>
          </a:xfrm>
          <a:prstGeom prst="rect">
            <a:avLst/>
          </a:prstGeom>
        </p:spPr>
      </p:pic>
    </p:spTree>
  </p:cSld>
  <p:clrMapOvr>
    <a:masterClrMapping/>
  </p:clrMapOvr>
  <p:transition spd="slow" advTm="12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par>
                                <p:cTn id="10" presetID="10" presetClass="entr" presetSubtype="0" fill="hold"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2000"/>
                                        <p:tgtEl>
                                          <p:spTgt spid="13"/>
                                        </p:tgtEl>
                                      </p:cBhvr>
                                    </p:animEffect>
                                  </p:childTnLst>
                                </p:cTn>
                              </p:par>
                              <p:par>
                                <p:cTn id="13" presetID="10" presetClass="entr" presetSubtype="0"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2000"/>
                                        <p:tgtEl>
                                          <p:spTgt spid="14"/>
                                        </p:tgtEl>
                                      </p:cBhvr>
                                    </p:animEffect>
                                  </p:childTnLst>
                                </p:cTn>
                              </p:par>
                              <p:par>
                                <p:cTn id="16" presetID="2" presetClass="entr" presetSubtype="9" fill="hold"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2000" fill="hold"/>
                                        <p:tgtEl>
                                          <p:spTgt spid="17"/>
                                        </p:tgtEl>
                                        <p:attrNameLst>
                                          <p:attrName>ppt_x</p:attrName>
                                        </p:attrNameLst>
                                      </p:cBhvr>
                                      <p:tavLst>
                                        <p:tav tm="0">
                                          <p:val>
                                            <p:strVal val="0-#ppt_w/2"/>
                                          </p:val>
                                        </p:tav>
                                        <p:tav tm="100000">
                                          <p:val>
                                            <p:strVal val="#ppt_x"/>
                                          </p:val>
                                        </p:tav>
                                      </p:tavLst>
                                    </p:anim>
                                    <p:anim calcmode="lin" valueType="num">
                                      <p:cBhvr additive="base">
                                        <p:cTn id="19" dur="2000" fill="hold"/>
                                        <p:tgtEl>
                                          <p:spTgt spid="1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57881081.jpg"/>
          <p:cNvPicPr>
            <a:picLocks noGrp="1" noChangeAspect="1"/>
          </p:cNvPicPr>
          <p:nvPr>
            <p:ph idx="1"/>
          </p:nvPr>
        </p:nvPicPr>
        <p:blipFill>
          <a:blip r:embed="rId2"/>
          <a:stretch>
            <a:fillRect/>
          </a:stretch>
        </p:blipFill>
        <p:spPr>
          <a:xfrm>
            <a:off x="0" y="0"/>
            <a:ext cx="9144000" cy="6858000"/>
          </a:xfrm>
        </p:spPr>
      </p:pic>
      <p:sp>
        <p:nvSpPr>
          <p:cNvPr id="10" name="9 CuadroTexto"/>
          <p:cNvSpPr txBox="1"/>
          <p:nvPr/>
        </p:nvSpPr>
        <p:spPr>
          <a:xfrm>
            <a:off x="357158" y="856357"/>
            <a:ext cx="5857852" cy="6001643"/>
          </a:xfrm>
          <a:prstGeom prst="rect">
            <a:avLst/>
          </a:prstGeom>
          <a:noFill/>
        </p:spPr>
        <p:txBody>
          <a:bodyPr wrap="square" rtlCol="0">
            <a:spAutoFit/>
          </a:bodyPr>
          <a:lstStyle/>
          <a:p>
            <a:r>
              <a:rPr lang="es-ES" sz="4800" b="1" dirty="0" smtClean="0">
                <a:solidFill>
                  <a:srgbClr val="FF0000"/>
                </a:solidFill>
                <a:effectLst>
                  <a:outerShdw blurRad="38100" dist="38100" dir="2700000" algn="tl">
                    <a:srgbClr val="000000">
                      <a:alpha val="43137"/>
                    </a:srgbClr>
                  </a:outerShdw>
                </a:effectLst>
                <a:latin typeface="Bad Seed" pitchFamily="2" charset="0"/>
              </a:rPr>
              <a:t>Ultima noticia</a:t>
            </a:r>
            <a:endParaRPr lang="es-ES" sz="4800" dirty="0" smtClean="0">
              <a:solidFill>
                <a:srgbClr val="FF0000"/>
              </a:solidFill>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Un español de nombre Demetrio se proclama campeón del mundo de lanzamiento de hueso de aceituna </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El hecho ocurrió hace 5 </a:t>
            </a:r>
            <a:r>
              <a:rPr lang="es-ES" sz="2400" b="1" dirty="0" err="1" smtClean="0">
                <a:solidFill>
                  <a:srgbClr val="FFFF00"/>
                </a:solidFill>
                <a:effectLst>
                  <a:outerShdw blurRad="38100" dist="38100" dir="2700000" algn="tl">
                    <a:srgbClr val="000000">
                      <a:alpha val="43137"/>
                    </a:srgbClr>
                  </a:outerShdw>
                </a:effectLst>
                <a:latin typeface="Bad Seed" pitchFamily="2" charset="0"/>
              </a:rPr>
              <a:t>dias</a:t>
            </a:r>
            <a:r>
              <a:rPr lang="es-ES" sz="2400" b="1" dirty="0" smtClean="0">
                <a:solidFill>
                  <a:srgbClr val="FFFF00"/>
                </a:solidFill>
                <a:effectLst>
                  <a:outerShdw blurRad="38100" dist="38100" dir="2700000" algn="tl">
                    <a:srgbClr val="000000">
                      <a:alpha val="43137"/>
                    </a:srgbClr>
                  </a:outerShdw>
                </a:effectLst>
                <a:latin typeface="Bad Seed" pitchFamily="2" charset="0"/>
              </a:rPr>
              <a:t>, el hueso </a:t>
            </a:r>
            <a:r>
              <a:rPr lang="es-ES" sz="2400" b="1" dirty="0" err="1" smtClean="0">
                <a:solidFill>
                  <a:srgbClr val="FFFF00"/>
                </a:solidFill>
                <a:effectLst>
                  <a:outerShdw blurRad="38100" dist="38100" dir="2700000" algn="tl">
                    <a:srgbClr val="000000">
                      <a:alpha val="43137"/>
                    </a:srgbClr>
                  </a:outerShdw>
                </a:effectLst>
                <a:latin typeface="Bad Seed" pitchFamily="2" charset="0"/>
              </a:rPr>
              <a:t>fué</a:t>
            </a:r>
            <a:r>
              <a:rPr lang="es-ES" sz="2400" b="1" dirty="0" smtClean="0">
                <a:solidFill>
                  <a:srgbClr val="FFFF00"/>
                </a:solidFill>
                <a:effectLst>
                  <a:outerShdw blurRad="38100" dist="38100" dir="2700000" algn="tl">
                    <a:srgbClr val="000000">
                      <a:alpha val="43137"/>
                    </a:srgbClr>
                  </a:outerShdw>
                </a:effectLst>
                <a:latin typeface="Bad Seed" pitchFamily="2" charset="0"/>
              </a:rPr>
              <a:t> lanzado a 22.8 metros.(verídico)</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A la pregunta de como lo consigue, su respuesta </a:t>
            </a:r>
            <a:r>
              <a:rPr lang="es-ES" sz="2400" b="1" dirty="0" err="1" smtClean="0">
                <a:solidFill>
                  <a:srgbClr val="FFFF00"/>
                </a:solidFill>
                <a:effectLst>
                  <a:outerShdw blurRad="38100" dist="38100" dir="2700000" algn="tl">
                    <a:srgbClr val="000000">
                      <a:alpha val="43137"/>
                    </a:srgbClr>
                  </a:outerShdw>
                </a:effectLst>
                <a:latin typeface="Bad Seed" pitchFamily="2" charset="0"/>
              </a:rPr>
              <a:t>fué</a:t>
            </a:r>
            <a:r>
              <a:rPr lang="es-ES" sz="2400" b="1" dirty="0" smtClean="0">
                <a:solidFill>
                  <a:srgbClr val="FFFF00"/>
                </a:solidFill>
                <a:effectLst>
                  <a:outerShdw blurRad="38100" dist="38100" dir="2700000" algn="tl">
                    <a:srgbClr val="000000">
                      <a:alpha val="43137"/>
                    </a:srgbClr>
                  </a:outerShdw>
                </a:effectLst>
                <a:latin typeface="Bad Seed" pitchFamily="2" charset="0"/>
              </a:rPr>
              <a:t> "mucha concentración", ¿concentración? ¿en que se concentra?,</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 En que tengo a un político en la boca.</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Y hasta aquí nuestras noticias olímpicas, esperamos las hayan disfrutado.</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r>
              <a:rPr lang="es-ES" sz="2400" b="1" dirty="0" smtClean="0">
                <a:solidFill>
                  <a:srgbClr val="FFFF00"/>
                </a:solidFill>
                <a:effectLst>
                  <a:outerShdw blurRad="38100" dist="38100" dir="2700000" algn="tl">
                    <a:srgbClr val="000000">
                      <a:alpha val="43137"/>
                    </a:srgbClr>
                  </a:outerShdw>
                </a:effectLst>
                <a:latin typeface="Bad Seed" pitchFamily="2" charset="0"/>
              </a:rPr>
              <a:t>Que </a:t>
            </a:r>
            <a:r>
              <a:rPr lang="es-ES" sz="2400" b="1" dirty="0" err="1" smtClean="0">
                <a:solidFill>
                  <a:srgbClr val="FFFF00"/>
                </a:solidFill>
                <a:effectLst>
                  <a:outerShdw blurRad="38100" dist="38100" dir="2700000" algn="tl">
                    <a:srgbClr val="000000">
                      <a:alpha val="43137"/>
                    </a:srgbClr>
                  </a:outerShdw>
                </a:effectLst>
                <a:latin typeface="Bad Seed" pitchFamily="2" charset="0"/>
              </a:rPr>
              <a:t>Vds</a:t>
            </a:r>
            <a:r>
              <a:rPr lang="es-ES" sz="2400" b="1" dirty="0" smtClean="0">
                <a:solidFill>
                  <a:srgbClr val="FFFF00"/>
                </a:solidFill>
                <a:effectLst>
                  <a:outerShdw blurRad="38100" dist="38100" dir="2700000" algn="tl">
                    <a:srgbClr val="000000">
                      <a:alpha val="43137"/>
                    </a:srgbClr>
                  </a:outerShdw>
                </a:effectLst>
                <a:latin typeface="Bad Seed" pitchFamily="2" charset="0"/>
              </a:rPr>
              <a:t> , lo pasen bien</a:t>
            </a:r>
            <a:endParaRPr lang="es-ES" sz="2400" dirty="0" smtClean="0">
              <a:solidFill>
                <a:srgbClr val="FFFF00"/>
              </a:solidFill>
              <a:effectLst>
                <a:outerShdw blurRad="38100" dist="38100" dir="2700000" algn="tl">
                  <a:srgbClr val="000000">
                    <a:alpha val="43137"/>
                  </a:srgbClr>
                </a:outerShdw>
              </a:effectLst>
              <a:latin typeface="Bad Seed" pitchFamily="2" charset="0"/>
            </a:endParaRPr>
          </a:p>
          <a:p>
            <a:r>
              <a:rPr lang="es-ES" sz="2400" dirty="0" smtClean="0">
                <a:latin typeface="Bad Seed" pitchFamily="2" charset="0"/>
              </a:rPr>
              <a:t> </a:t>
            </a:r>
          </a:p>
          <a:p>
            <a:endParaRPr lang="es-ES" sz="2400" dirty="0">
              <a:latin typeface="Bad Seed" pitchFamily="2" charset="0"/>
            </a:endParaRPr>
          </a:p>
        </p:txBody>
      </p:sp>
      <p:pic>
        <p:nvPicPr>
          <p:cNvPr id="11" name="Picture 2" descr="http://www.gify.nou.cz/OH_soubory/olymp1%20(2).gif"/>
          <p:cNvPicPr>
            <a:picLocks noChangeAspect="1" noChangeArrowheads="1" noCrop="1"/>
          </p:cNvPicPr>
          <p:nvPr/>
        </p:nvPicPr>
        <p:blipFill>
          <a:blip r:embed="rId3"/>
          <a:srcRect/>
          <a:stretch>
            <a:fillRect/>
          </a:stretch>
        </p:blipFill>
        <p:spPr bwMode="auto">
          <a:xfrm>
            <a:off x="6000760" y="357166"/>
            <a:ext cx="3592207" cy="1643074"/>
          </a:xfrm>
          <a:prstGeom prst="rect">
            <a:avLst/>
          </a:prstGeom>
          <a:noFill/>
        </p:spPr>
      </p:pic>
      <p:pic>
        <p:nvPicPr>
          <p:cNvPr id="5122" name="Picture 2" descr="http://www.palermoviejo.com/palermoviejo/gifs/deportes/16.gif"/>
          <p:cNvPicPr>
            <a:picLocks noChangeAspect="1" noChangeArrowheads="1" noCrop="1"/>
          </p:cNvPicPr>
          <p:nvPr/>
        </p:nvPicPr>
        <p:blipFill>
          <a:blip r:embed="rId4"/>
          <a:srcRect/>
          <a:stretch>
            <a:fillRect/>
          </a:stretch>
        </p:blipFill>
        <p:spPr bwMode="auto">
          <a:xfrm>
            <a:off x="6500826" y="2071678"/>
            <a:ext cx="1953928" cy="3719529"/>
          </a:xfrm>
          <a:prstGeom prst="rect">
            <a:avLst/>
          </a:prstGeom>
          <a:noFill/>
        </p:spPr>
      </p:pic>
    </p:spTree>
  </p:cSld>
  <p:clrMapOvr>
    <a:masterClrMapping/>
  </p:clrMapOvr>
  <p:transition spd="slow" advTm="18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par>
                                <p:cTn id="10" presetID="10" presetClass="entr" presetSubtype="0" fill="hold" nodeType="with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fade">
                                      <p:cBhvr>
                                        <p:cTn id="12"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581004_441515212535483_641227091_n.jpg"/>
          <p:cNvPicPr>
            <a:picLocks noGrp="1" noChangeAspect="1"/>
          </p:cNvPicPr>
          <p:nvPr>
            <p:ph idx="1"/>
          </p:nvPr>
        </p:nvPicPr>
        <p:blipFill>
          <a:blip r:embed="rId2">
            <a:lum bright="-10000" contrast="20000"/>
          </a:blip>
          <a:stretch>
            <a:fillRect/>
          </a:stretch>
        </p:blipFill>
        <p:spPr>
          <a:xfrm>
            <a:off x="285750" y="352425"/>
            <a:ext cx="8572500" cy="615315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5" name="4 CuadroTexto"/>
          <p:cNvSpPr txBox="1"/>
          <p:nvPr/>
        </p:nvSpPr>
        <p:spPr>
          <a:xfrm>
            <a:off x="2500298" y="500042"/>
            <a:ext cx="4549002" cy="707886"/>
          </a:xfrm>
          <a:prstGeom prst="rect">
            <a:avLst/>
          </a:prstGeom>
          <a:gradFill>
            <a:gsLst>
              <a:gs pos="0">
                <a:srgbClr val="FFF200"/>
              </a:gs>
              <a:gs pos="45000">
                <a:srgbClr val="FF7A00"/>
              </a:gs>
              <a:gs pos="70000">
                <a:srgbClr val="FF0300"/>
              </a:gs>
              <a:gs pos="100000">
                <a:srgbClr val="4D0808"/>
              </a:gs>
            </a:gsLst>
            <a:lin ang="5400000" scaled="0"/>
          </a:gradFill>
        </p:spPr>
        <p:txBody>
          <a:bodyPr wrap="none" rtlCol="0">
            <a:spAutoFit/>
          </a:bodyPr>
          <a:lstStyle/>
          <a:p>
            <a:r>
              <a:rPr lang="es-ES" sz="4000" dirty="0" smtClean="0">
                <a:solidFill>
                  <a:srgbClr val="FFFF00"/>
                </a:solidFill>
                <a:latin typeface="Forte" pitchFamily="66" charset="0"/>
              </a:rPr>
              <a:t>EQUIPO  ESPAÑOL</a:t>
            </a:r>
            <a:endParaRPr lang="es-ES" sz="4000" dirty="0">
              <a:solidFill>
                <a:srgbClr val="FFFF00"/>
              </a:solidFill>
              <a:latin typeface="Forte" pitchFamily="66" charset="0"/>
            </a:endParaRPr>
          </a:p>
        </p:txBody>
      </p:sp>
    </p:spTree>
  </p:cSld>
  <p:clrMapOvr>
    <a:masterClrMapping/>
  </p:clrMapOvr>
  <p:transition spd="slow" advTm="10000">
    <p:push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olimpiadas1.jpg"/>
          <p:cNvPicPr>
            <a:picLocks noGrp="1" noChangeAspect="1"/>
          </p:cNvPicPr>
          <p:nvPr>
            <p:ph idx="1"/>
          </p:nvPr>
        </p:nvPicPr>
        <p:blipFill>
          <a:blip r:embed="rId2"/>
          <a:stretch>
            <a:fillRect/>
          </a:stretch>
        </p:blipFill>
        <p:spPr>
          <a:xfrm>
            <a:off x="0" y="0"/>
            <a:ext cx="9144000" cy="6858000"/>
          </a:xfrm>
        </p:spPr>
      </p:pic>
      <p:pic>
        <p:nvPicPr>
          <p:cNvPr id="5" name="3 Marcador de contenido" descr="olimpiadas1.jpg"/>
          <p:cNvPicPr>
            <a:picLocks noChangeAspect="1"/>
          </p:cNvPicPr>
          <p:nvPr/>
        </p:nvPicPr>
        <p:blipFill>
          <a:blip r:embed="rId2"/>
          <a:stretch>
            <a:fillRect/>
          </a:stretch>
        </p:blipFill>
        <p:spPr>
          <a:xfrm>
            <a:off x="0" y="0"/>
            <a:ext cx="9144000" cy="6858000"/>
          </a:xfrm>
          <a:prstGeom prst="rect">
            <a:avLst/>
          </a:prstGeom>
        </p:spPr>
      </p:pic>
      <p:pic>
        <p:nvPicPr>
          <p:cNvPr id="2052" name="Picture 4" descr="http://www.gify.nou.cz/s_fotbal_soubory/f7.gif"/>
          <p:cNvPicPr>
            <a:picLocks noChangeAspect="1" noChangeArrowheads="1" noCrop="1"/>
          </p:cNvPicPr>
          <p:nvPr/>
        </p:nvPicPr>
        <p:blipFill>
          <a:blip r:embed="rId3"/>
          <a:srcRect/>
          <a:stretch>
            <a:fillRect/>
          </a:stretch>
        </p:blipFill>
        <p:spPr bwMode="auto">
          <a:xfrm flipH="1">
            <a:off x="0" y="3357562"/>
            <a:ext cx="1928826" cy="3071834"/>
          </a:xfrm>
          <a:prstGeom prst="roundRect">
            <a:avLst/>
          </a:prstGeom>
          <a:noFill/>
          <a:effectLst>
            <a:softEdge rad="317500"/>
          </a:effectLst>
        </p:spPr>
      </p:pic>
      <p:pic>
        <p:nvPicPr>
          <p:cNvPr id="2054" name="Picture 6" descr="http://www.gify.nou.cz/s_tenis_soubory/t3.gif"/>
          <p:cNvPicPr>
            <a:picLocks noChangeAspect="1" noChangeArrowheads="1" noCrop="1"/>
          </p:cNvPicPr>
          <p:nvPr/>
        </p:nvPicPr>
        <p:blipFill>
          <a:blip r:embed="rId4"/>
          <a:srcRect/>
          <a:stretch>
            <a:fillRect/>
          </a:stretch>
        </p:blipFill>
        <p:spPr bwMode="auto">
          <a:xfrm>
            <a:off x="6066412" y="2857496"/>
            <a:ext cx="3077588" cy="3214710"/>
          </a:xfrm>
          <a:prstGeom prst="rect">
            <a:avLst/>
          </a:prstGeom>
          <a:noFill/>
        </p:spPr>
      </p:pic>
      <p:pic>
        <p:nvPicPr>
          <p:cNvPr id="2056" name="Picture 8" descr="http://www.gify.nou.cz/OH_soubory/0000b.gif"/>
          <p:cNvPicPr>
            <a:picLocks noChangeAspect="1" noChangeArrowheads="1" noCrop="1"/>
          </p:cNvPicPr>
          <p:nvPr/>
        </p:nvPicPr>
        <p:blipFill>
          <a:blip r:embed="rId5"/>
          <a:srcRect/>
          <a:stretch>
            <a:fillRect/>
          </a:stretch>
        </p:blipFill>
        <p:spPr bwMode="auto">
          <a:xfrm>
            <a:off x="3571868" y="2071678"/>
            <a:ext cx="2000250" cy="2495551"/>
          </a:xfrm>
          <a:prstGeom prst="rect">
            <a:avLst/>
          </a:prstGeom>
          <a:noFill/>
        </p:spPr>
      </p:pic>
      <p:sp>
        <p:nvSpPr>
          <p:cNvPr id="10" name="9 CuadroTexto"/>
          <p:cNvSpPr txBox="1"/>
          <p:nvPr/>
        </p:nvSpPr>
        <p:spPr>
          <a:xfrm>
            <a:off x="2285984" y="5572140"/>
            <a:ext cx="4529381" cy="954107"/>
          </a:xfrm>
          <a:prstGeom prst="rect">
            <a:avLst/>
          </a:prstGeom>
          <a:noFill/>
        </p:spPr>
        <p:txBody>
          <a:bodyPr wrap="none" rtlCol="0">
            <a:spAutoFit/>
          </a:bodyPr>
          <a:lstStyle/>
          <a:p>
            <a:pPr algn="ctr"/>
            <a:r>
              <a:rPr lang="es-ES" sz="2800" dirty="0" smtClean="0">
                <a:solidFill>
                  <a:schemeClr val="bg1"/>
                </a:solidFill>
                <a:latin typeface="Matura MT Script Capitals" pitchFamily="66" charset="0"/>
              </a:rPr>
              <a:t>Texto Francisco del Olmo</a:t>
            </a:r>
          </a:p>
          <a:p>
            <a:pPr algn="ctr"/>
            <a:r>
              <a:rPr lang="es-ES" sz="2800" dirty="0" smtClean="0">
                <a:solidFill>
                  <a:schemeClr val="bg1"/>
                </a:solidFill>
                <a:latin typeface="Matura MT Script Capitals" pitchFamily="66" charset="0"/>
              </a:rPr>
              <a:t>Diseño Jazmín</a:t>
            </a:r>
            <a:endParaRPr lang="es-ES" sz="2800" dirty="0">
              <a:solidFill>
                <a:schemeClr val="bg1"/>
              </a:solidFill>
              <a:latin typeface="Matura MT Script Capitals" pitchFamily="66" charset="0"/>
            </a:endParaRPr>
          </a:p>
        </p:txBody>
      </p:sp>
    </p:spTree>
  </p:cSld>
  <p:clrMapOvr>
    <a:masterClrMapping/>
  </p:clrMapOvr>
  <p:transition spd="slow"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ppt_x</p:attrName>
                                        </p:attrNameLst>
                                      </p:cBhvr>
                                      <p:tavLst>
                                        <p:tav tm="0">
                                          <p:val>
                                            <p:strVal val="#ppt_x-#ppt_w/2"/>
                                          </p:val>
                                        </p:tav>
                                        <p:tav tm="100000">
                                          <p:val>
                                            <p:strVal val="#ppt_x"/>
                                          </p:val>
                                        </p:tav>
                                      </p:tavLst>
                                    </p:anim>
                                    <p:anim calcmode="lin" valueType="num">
                                      <p:cBhvr>
                                        <p:cTn id="14" dur="5000" fill="hold"/>
                                        <p:tgtEl>
                                          <p:spTgt spid="4"/>
                                        </p:tgtEl>
                                        <p:attrNameLst>
                                          <p:attrName>ppt_y</p:attrName>
                                        </p:attrNameLst>
                                      </p:cBhvr>
                                      <p:tavLst>
                                        <p:tav tm="0">
                                          <p:val>
                                            <p:strVal val="#ppt_y"/>
                                          </p:val>
                                        </p:tav>
                                        <p:tav tm="100000">
                                          <p:val>
                                            <p:strVal val="#ppt_y"/>
                                          </p:val>
                                        </p:tav>
                                      </p:tavLst>
                                    </p:anim>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0" presetClass="entr" presetSubtype="0" fill="hold" nodeType="afterEffect">
                                  <p:stCondLst>
                                    <p:cond delay="0"/>
                                  </p:stCondLst>
                                  <p:childTnLst>
                                    <p:set>
                                      <p:cBhvr>
                                        <p:cTn id="19" dur="1" fill="hold">
                                          <p:stCondLst>
                                            <p:cond delay="0"/>
                                          </p:stCondLst>
                                        </p:cTn>
                                        <p:tgtEl>
                                          <p:spTgt spid="2052"/>
                                        </p:tgtEl>
                                        <p:attrNameLst>
                                          <p:attrName>style.visibility</p:attrName>
                                        </p:attrNameLst>
                                      </p:cBhvr>
                                      <p:to>
                                        <p:strVal val="visible"/>
                                      </p:to>
                                    </p:set>
                                    <p:animEffect transition="in" filter="fade">
                                      <p:cBhvr>
                                        <p:cTn id="20" dur="2000"/>
                                        <p:tgtEl>
                                          <p:spTgt spid="2052"/>
                                        </p:tgtEl>
                                      </p:cBhvr>
                                    </p:animEffect>
                                  </p:childTnLst>
                                </p:cTn>
                              </p:par>
                              <p:par>
                                <p:cTn id="21" presetID="10" presetClass="entr" presetSubtype="0" fill="hold" nodeType="withEffect">
                                  <p:stCondLst>
                                    <p:cond delay="0"/>
                                  </p:stCondLst>
                                  <p:childTnLst>
                                    <p:set>
                                      <p:cBhvr>
                                        <p:cTn id="22" dur="1" fill="hold">
                                          <p:stCondLst>
                                            <p:cond delay="0"/>
                                          </p:stCondLst>
                                        </p:cTn>
                                        <p:tgtEl>
                                          <p:spTgt spid="2054"/>
                                        </p:tgtEl>
                                        <p:attrNameLst>
                                          <p:attrName>style.visibility</p:attrName>
                                        </p:attrNameLst>
                                      </p:cBhvr>
                                      <p:to>
                                        <p:strVal val="visible"/>
                                      </p:to>
                                    </p:set>
                                    <p:animEffect transition="in" filter="fade">
                                      <p:cBhvr>
                                        <p:cTn id="23" dur="2000"/>
                                        <p:tgtEl>
                                          <p:spTgt spid="2054"/>
                                        </p:tgtEl>
                                      </p:cBhvr>
                                    </p:animEffect>
                                  </p:childTnLst>
                                </p:cTn>
                              </p:par>
                              <p:par>
                                <p:cTn id="24" presetID="35"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style.rotation</p:attrName>
                                        </p:attrNameLst>
                                      </p:cBhvr>
                                      <p:tavLst>
                                        <p:tav tm="0">
                                          <p:val>
                                            <p:fltVal val="720"/>
                                          </p:val>
                                        </p:tav>
                                        <p:tav tm="100000">
                                          <p:val>
                                            <p:fltVal val="0"/>
                                          </p:val>
                                        </p:tav>
                                      </p:tavLst>
                                    </p:anim>
                                    <p:anim calcmode="lin" valueType="num">
                                      <p:cBhvr>
                                        <p:cTn id="28" dur="1000" fill="hold"/>
                                        <p:tgtEl>
                                          <p:spTgt spid="10"/>
                                        </p:tgtEl>
                                        <p:attrNameLst>
                                          <p:attrName>ppt_h</p:attrName>
                                        </p:attrNameLst>
                                      </p:cBhvr>
                                      <p:tavLst>
                                        <p:tav tm="0">
                                          <p:val>
                                            <p:fltVal val="0"/>
                                          </p:val>
                                        </p:tav>
                                        <p:tav tm="100000">
                                          <p:val>
                                            <p:strVal val="#ppt_h"/>
                                          </p:val>
                                        </p:tav>
                                      </p:tavLst>
                                    </p:anim>
                                    <p:anim calcmode="lin" valueType="num">
                                      <p:cBhvr>
                                        <p:cTn id="29" dur="1000" fill="hold"/>
                                        <p:tgtEl>
                                          <p:spTgt spid="10"/>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spd="slow" advTm="30000">
    <p:push dir="r"/>
  </p:transition>
  <p:timing>
    <p:tnLst>
      <p:par>
        <p:cTn id="1" dur="indefinite" restart="never" nodeType="tmRoot"/>
      </p:par>
    </p:tnLst>
  </p:timing>
</p:sld>
</file>

<file path=ppt/theme/theme1.xml><?xml version="1.0" encoding="utf-8"?>
<a:theme xmlns:a="http://schemas.openxmlformats.org/drawingml/2006/main" name="Presentación1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Presentación1d</Template>
  <TotalTime>0</TotalTime>
  <Words>520</Words>
  <Application>Microsoft Office PowerPoint</Application>
  <PresentationFormat>Presentación en pantalla (4:3)</PresentationFormat>
  <Paragraphs>72</Paragraphs>
  <Slides>16</Slides>
  <Notes>0</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Presentación1d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2012-08-08T23:18:36Z</dcterms:created>
  <dcterms:modified xsi:type="dcterms:W3CDTF">2012-08-08T23:19:42Z</dcterms:modified>
</cp:coreProperties>
</file>