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4081" r:id="rId2"/>
    <p:sldMasterId id="2147484093" r:id="rId3"/>
    <p:sldMasterId id="2147484105" r:id="rId4"/>
  </p:sldMasterIdLst>
  <p:sldIdLst>
    <p:sldId id="338" r:id="rId5"/>
    <p:sldId id="316" r:id="rId6"/>
    <p:sldId id="339" r:id="rId7"/>
    <p:sldId id="319" r:id="rId8"/>
    <p:sldId id="320" r:id="rId9"/>
    <p:sldId id="321" r:id="rId10"/>
    <p:sldId id="322" r:id="rId11"/>
    <p:sldId id="323" r:id="rId12"/>
    <p:sldId id="324" r:id="rId13"/>
    <p:sldId id="325" r:id="rId14"/>
    <p:sldId id="331" r:id="rId15"/>
    <p:sldId id="315" r:id="rId16"/>
    <p:sldId id="300" r:id="rId17"/>
    <p:sldId id="341" r:id="rId1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DLtmGen88iU6Q3Ra91Ttw==" hashData="C+gMAl9XobkCCie5dBI/x8jdUv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71" autoAdjust="0"/>
    <p:restoredTop sz="94660"/>
  </p:normalViewPr>
  <p:slideViewPr>
    <p:cSldViewPr showGuides="1">
      <p:cViewPr varScale="1">
        <p:scale>
          <a:sx n="70" d="100"/>
          <a:sy n="70" d="100"/>
        </p:scale>
        <p:origin x="-112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1CF8D034-2E24-4C42-9C15-F826C14D1987}" type="datetimeFigureOut">
              <a:rPr lang="en-US"/>
              <a:pPr>
                <a:defRPr/>
              </a:pPr>
              <a:t>5/5/2015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0C0E2B0-9A9B-41BE-89C6-71C1B9CB643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55478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BDF7B22C-AD02-41DB-B146-ECD5D31B85DA}" type="datetimeFigureOut">
              <a:rPr lang="en-US"/>
              <a:pPr>
                <a:defRPr/>
              </a:pPr>
              <a:t>5/5/2015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DE4BAB5-0160-4F46-B7EA-508ADBC7B16E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0007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C85846E8-2C95-46BE-A4B1-658B154669ED}" type="datetimeFigureOut">
              <a:rPr lang="en-US"/>
              <a:pPr>
                <a:defRPr/>
              </a:pPr>
              <a:t>5/5/2015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0C553312-72B6-4F17-B07A-E1003DD7F23F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419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B8AF34B1-0EEF-46BC-A744-CC2213811357}" type="datetimeFigureOut">
              <a:rPr lang="en-US"/>
              <a:pPr>
                <a:defRPr/>
              </a:pPr>
              <a:t>5/5/2015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DDE7147-6E7B-49B5-8FC1-B1869FD4328F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35434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0A8971D0-8C07-440B-9D61-EFCF0C813A55}" type="datetimeFigureOut">
              <a:rPr lang="en-US"/>
              <a:pPr>
                <a:defRPr/>
              </a:pPr>
              <a:t>5/5/2015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5233ACA6-C09A-41E2-B66F-BD4AC2D773C7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83728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8F3E62F2-5C64-46DB-93EA-F8E1A15CEB34}" type="datetimeFigureOut">
              <a:rPr lang="en-US"/>
              <a:pPr>
                <a:defRPr/>
              </a:pPr>
              <a:t>5/5/2015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7DCD0707-4A2B-472D-BC04-1CD16CF8EA28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44078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33BF3792-A6E8-4FAA-93CC-8AB4810D7650}" type="datetimeFigureOut">
              <a:rPr lang="en-US"/>
              <a:pPr>
                <a:defRPr/>
              </a:pPr>
              <a:t>5/5/2015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73F7244B-96C4-4EC8-8A62-09778E82B62D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4688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C790A5A7-A3C7-4349-9C04-37FA399FA3F6}" type="datetimeFigureOut">
              <a:rPr lang="en-US"/>
              <a:pPr>
                <a:defRPr/>
              </a:pPr>
              <a:t>5/5/2015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255DB22-8063-4EB8-B638-F0B93348C073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0192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6DA56B88-E562-4D9C-B4C1-FA19958198EB}" type="datetimeFigureOut">
              <a:rPr lang="en-US"/>
              <a:pPr>
                <a:defRPr/>
              </a:pPr>
              <a:t>5/5/2015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E13BABB1-4CC1-4E00-8694-AE53573FBD25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54187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F517EC44-2C1F-4A38-B045-7485F63B003C}" type="datetimeFigureOut">
              <a:rPr lang="en-US"/>
              <a:pPr>
                <a:defRPr/>
              </a:pPr>
              <a:t>5/5/2015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670502C-5635-45AC-95DE-551C462862D4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33750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16C980E9-8A3D-4AC0-BBC4-F3F014147BEB}" type="datetimeFigureOut">
              <a:rPr lang="en-US"/>
              <a:pPr>
                <a:defRPr/>
              </a:pPr>
              <a:t>5/5/2015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charset="0"/>
              </a:defRPr>
            </a:lvl1pPr>
          </a:lstStyle>
          <a:p>
            <a:pPr>
              <a:defRPr/>
            </a:pPr>
            <a:fld id="{21624A94-C7DC-4D19-8820-B61961EB1F0F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7389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D39BEE-95EB-4C9D-B92E-9D4D516A1FAB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488221978"/>
      </p:ext>
    </p:extLst>
  </p:cSld>
  <p:clrMapOvr>
    <a:masterClrMapping/>
  </p:clrMapOvr>
  <p:transition spd="slow" advTm="5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5495D2-41B7-43EB-8223-5AEC11D8C32E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974467872"/>
      </p:ext>
    </p:extLst>
  </p:cSld>
  <p:clrMapOvr>
    <a:masterClrMapping/>
  </p:clrMapOvr>
  <p:transition spd="slow" advTm="5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C3F7C7-458E-45FE-A24B-54BBC6ECC420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57238147"/>
      </p:ext>
    </p:extLst>
  </p:cSld>
  <p:clrMapOvr>
    <a:masterClrMapping/>
  </p:clrMapOvr>
  <p:transition spd="slow" advTm="500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5BBF0E-7856-425B-BD5B-359C93BB89FF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481500114"/>
      </p:ext>
    </p:extLst>
  </p:cSld>
  <p:clrMapOvr>
    <a:masterClrMapping/>
  </p:clrMapOvr>
  <p:transition spd="slow" advTm="500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D34B04-C3DD-46E9-86C1-385DF372FA85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084067789"/>
      </p:ext>
    </p:extLst>
  </p:cSld>
  <p:clrMapOvr>
    <a:masterClrMapping/>
  </p:clrMapOvr>
  <p:transition spd="slow" advTm="500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8CCED7-6F84-416A-B2FF-DAC8C12E0DFB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962573545"/>
      </p:ext>
    </p:extLst>
  </p:cSld>
  <p:clrMapOvr>
    <a:masterClrMapping/>
  </p:clrMapOvr>
  <p:transition spd="slow" advTm="500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B810A7-E249-4FB4-968E-9AA96218385B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398229501"/>
      </p:ext>
    </p:extLst>
  </p:cSld>
  <p:clrMapOvr>
    <a:masterClrMapping/>
  </p:clrMapOvr>
  <p:transition spd="slow" advTm="500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402D5F-2F45-4381-A614-D5A897144E58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4023123523"/>
      </p:ext>
    </p:extLst>
  </p:cSld>
  <p:clrMapOvr>
    <a:masterClrMapping/>
  </p:clrMapOvr>
  <p:transition spd="slow" advTm="500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37446D-5C32-40EE-8A39-5BFC7C29440F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77346684"/>
      </p:ext>
    </p:extLst>
  </p:cSld>
  <p:clrMapOvr>
    <a:masterClrMapping/>
  </p:clrMapOvr>
  <p:transition spd="slow" advTm="500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2B579A-692A-45B9-AA74-01B707B33654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117703743"/>
      </p:ext>
    </p:extLst>
  </p:cSld>
  <p:clrMapOvr>
    <a:masterClrMapping/>
  </p:clrMapOvr>
  <p:transition spd="slow" advTm="500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3EDA3F-DB75-4168-9551-D1B20B39B47A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20542169"/>
      </p:ext>
    </p:extLst>
  </p:cSld>
  <p:clrMapOvr>
    <a:masterClrMapping/>
  </p:clrMapOvr>
  <p:transition spd="slow" advTm="500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A1A196-B10F-44CC-9EBA-CE5B30216317}" type="datetimeFigureOut">
              <a:rPr lang="es-ES"/>
              <a:pPr>
                <a:defRPr/>
              </a:pPr>
              <a:t>05/05/2015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CCF279-B684-4C58-963D-43DF3533D5C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29241300"/>
      </p:ext>
    </p:extLst>
  </p:cSld>
  <p:clrMapOvr>
    <a:masterClrMapping/>
  </p:clrMapOvr>
  <p:transition spd="med" advTm="5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4B0FF4-A76D-4DDC-A10C-A44163029F56}" type="datetimeFigureOut">
              <a:rPr lang="es-ES"/>
              <a:pPr>
                <a:defRPr/>
              </a:pPr>
              <a:t>05/05/2015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F3E299-6785-43BA-ABE8-0B40FB86DCC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18465951"/>
      </p:ext>
    </p:extLst>
  </p:cSld>
  <p:clrMapOvr>
    <a:masterClrMapping/>
  </p:clrMapOvr>
  <p:transition spd="med" advTm="5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8750C9-5183-4C1E-881B-036E0B17562F}" type="datetimeFigureOut">
              <a:rPr lang="es-ES"/>
              <a:pPr>
                <a:defRPr/>
              </a:pPr>
              <a:t>05/05/2015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88601B-AA37-46C0-BCB2-7F0192576B6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53659309"/>
      </p:ext>
    </p:extLst>
  </p:cSld>
  <p:clrMapOvr>
    <a:masterClrMapping/>
  </p:clrMapOvr>
  <p:transition spd="med" advTm="5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01F5A7-A44C-40EF-9EF3-5150ED85B60A}" type="datetimeFigureOut">
              <a:rPr lang="es-ES"/>
              <a:pPr>
                <a:defRPr/>
              </a:pPr>
              <a:t>05/05/2015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265E76-30B3-45E9-BA27-E87DD704E75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97200641"/>
      </p:ext>
    </p:extLst>
  </p:cSld>
  <p:clrMapOvr>
    <a:masterClrMapping/>
  </p:clrMapOvr>
  <p:transition spd="med" advTm="5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F7C869-B416-4082-9049-B4A5EE5A45C7}" type="datetimeFigureOut">
              <a:rPr lang="es-ES"/>
              <a:pPr>
                <a:defRPr/>
              </a:pPr>
              <a:t>05/05/2015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8E201-D132-45F2-BA45-648FA0FE081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561433940"/>
      </p:ext>
    </p:extLst>
  </p:cSld>
  <p:clrMapOvr>
    <a:masterClrMapping/>
  </p:clrMapOvr>
  <p:transition spd="med" advTm="5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0EA4B9-76BC-4F92-AA28-E7EE6CD6102D}" type="datetimeFigureOut">
              <a:rPr lang="es-ES"/>
              <a:pPr>
                <a:defRPr/>
              </a:pPr>
              <a:t>05/05/2015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7A1B5A-6C89-4D26-A621-BDED8B9E1E4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29114253"/>
      </p:ext>
    </p:extLst>
  </p:cSld>
  <p:clrMapOvr>
    <a:masterClrMapping/>
  </p:clrMapOvr>
  <p:transition spd="med" advTm="5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978B8F-E548-4023-AACD-F87C975ACEDA}" type="datetimeFigureOut">
              <a:rPr lang="es-ES"/>
              <a:pPr>
                <a:defRPr/>
              </a:pPr>
              <a:t>05/05/2015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C44C32-9BAD-4FC3-8F41-FA4EB8B164D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69858555"/>
      </p:ext>
    </p:extLst>
  </p:cSld>
  <p:clrMapOvr>
    <a:masterClrMapping/>
  </p:clrMapOvr>
  <p:transition spd="med" advTm="5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F43D82-5432-4D6C-800A-82FE7FD36BEB}" type="datetimeFigureOut">
              <a:rPr lang="es-ES"/>
              <a:pPr>
                <a:defRPr/>
              </a:pPr>
              <a:t>05/05/2015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EB7215-C9A4-4FA1-B038-B0E98DB6FC0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62113380"/>
      </p:ext>
    </p:extLst>
  </p:cSld>
  <p:clrMapOvr>
    <a:masterClrMapping/>
  </p:clrMapOvr>
  <p:transition spd="med" advTm="5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6C129D-60F2-47B9-88BF-002934EA1ABC}" type="datetimeFigureOut">
              <a:rPr lang="es-ES"/>
              <a:pPr>
                <a:defRPr/>
              </a:pPr>
              <a:t>05/05/2015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A15136-BD17-4E35-BDC9-7989B0216EB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97187440"/>
      </p:ext>
    </p:extLst>
  </p:cSld>
  <p:clrMapOvr>
    <a:masterClrMapping/>
  </p:clrMapOvr>
  <p:transition spd="med" advTm="5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1884FB-096E-48FE-82F3-2A0BDEB099F4}" type="datetimeFigureOut">
              <a:rPr lang="es-ES"/>
              <a:pPr>
                <a:defRPr/>
              </a:pPr>
              <a:t>05/05/2015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D2A84C-2E45-40B0-9F20-86D6BA0FF0E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539379183"/>
      </p:ext>
    </p:extLst>
  </p:cSld>
  <p:clrMapOvr>
    <a:masterClrMapping/>
  </p:clrMapOvr>
  <p:transition spd="med" advTm="5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0C1823-96A4-4F60-A7F7-EBF4313B4615}" type="datetimeFigureOut">
              <a:rPr lang="es-ES"/>
              <a:pPr>
                <a:defRPr/>
              </a:pPr>
              <a:t>05/05/2015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5C2E98-C57C-47E3-B5B7-801464C8FB4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082528098"/>
      </p:ext>
    </p:extLst>
  </p:cSld>
  <p:clrMapOvr>
    <a:masterClrMapping/>
  </p:clrMapOvr>
  <p:transition spd="med" advTm="5000"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17202070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87138247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03568190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35474664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01956442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13735798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19277254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82194525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5264182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80419648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8548123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  <a:endParaRPr lang="en-US" altLang="es-MX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  <a:endParaRPr lang="en-US" altLang="es-MX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676D8114-FF77-4825-BB1B-D40D8C8E704E}" type="datetimeFigureOut">
              <a:rPr lang="en-US"/>
              <a:pPr>
                <a:defRPr/>
              </a:pPr>
              <a:t>5/5/2015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C3EFAB69-D7CA-405D-9A2C-06161F42063B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38" r:id="rId1"/>
    <p:sldLayoutId id="2147484439" r:id="rId2"/>
    <p:sldLayoutId id="2147484440" r:id="rId3"/>
    <p:sldLayoutId id="2147484441" r:id="rId4"/>
    <p:sldLayoutId id="2147484442" r:id="rId5"/>
    <p:sldLayoutId id="2147484443" r:id="rId6"/>
    <p:sldLayoutId id="2147484444" r:id="rId7"/>
    <p:sldLayoutId id="2147484445" r:id="rId8"/>
    <p:sldLayoutId id="2147484446" r:id="rId9"/>
    <p:sldLayoutId id="2147484447" r:id="rId10"/>
    <p:sldLayoutId id="2147484448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folHlink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MX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MX" smtClean="0"/>
              <a:t>Haga clic para modificar el estilo de texto del patrón</a:t>
            </a:r>
          </a:p>
          <a:p>
            <a:pPr lvl="1"/>
            <a:r>
              <a:rPr lang="en-US" altLang="es-MX" smtClean="0"/>
              <a:t>Segundo nivel</a:t>
            </a:r>
          </a:p>
          <a:p>
            <a:pPr lvl="2"/>
            <a:r>
              <a:rPr lang="en-US" altLang="es-MX" smtClean="0"/>
              <a:t>Tercer nivel</a:t>
            </a:r>
          </a:p>
          <a:p>
            <a:pPr lvl="3"/>
            <a:r>
              <a:rPr lang="en-US" altLang="es-MX" smtClean="0"/>
              <a:t>Cuarto nivel</a:t>
            </a:r>
          </a:p>
          <a:p>
            <a:pPr lvl="4"/>
            <a:r>
              <a:rPr lang="en-US" altLang="es-MX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2C175492-EF99-41E9-AC5F-D2C7FFB0204E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94" r:id="rId1"/>
    <p:sldLayoutId id="2147484395" r:id="rId2"/>
    <p:sldLayoutId id="2147484396" r:id="rId3"/>
    <p:sldLayoutId id="2147484397" r:id="rId4"/>
    <p:sldLayoutId id="2147484398" r:id="rId5"/>
    <p:sldLayoutId id="2147484399" r:id="rId6"/>
    <p:sldLayoutId id="2147484400" r:id="rId7"/>
    <p:sldLayoutId id="2147484401" r:id="rId8"/>
    <p:sldLayoutId id="2147484402" r:id="rId9"/>
    <p:sldLayoutId id="2147484403" r:id="rId10"/>
    <p:sldLayoutId id="2147484404" r:id="rId11"/>
  </p:sldLayoutIdLst>
  <p:transition spd="slow" advTm="5000"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/>
            </a:gs>
            <a:gs pos="5000">
              <a:srgbClr val="000000"/>
            </a:gs>
            <a:gs pos="7001">
              <a:srgbClr val="009900"/>
            </a:gs>
            <a:gs pos="10001">
              <a:srgbClr val="FFFFFF"/>
            </a:gs>
            <a:gs pos="14999">
              <a:srgbClr val="009900"/>
            </a:gs>
            <a:gs pos="16000">
              <a:srgbClr val="92D050"/>
            </a:gs>
            <a:gs pos="100000">
              <a:srgbClr val="92D050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3075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733BF17-4BD3-474A-B61B-92A67F76948A}" type="datetimeFigureOut">
              <a:rPr lang="es-ES"/>
              <a:pPr>
                <a:defRPr/>
              </a:pPr>
              <a:t>05/05/2015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82D0A34-4AAF-4F88-92BA-41F87D72B45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05" r:id="rId1"/>
    <p:sldLayoutId id="2147484406" r:id="rId2"/>
    <p:sldLayoutId id="2147484407" r:id="rId3"/>
    <p:sldLayoutId id="2147484408" r:id="rId4"/>
    <p:sldLayoutId id="2147484409" r:id="rId5"/>
    <p:sldLayoutId id="2147484410" r:id="rId6"/>
    <p:sldLayoutId id="2147484411" r:id="rId7"/>
    <p:sldLayoutId id="2147484412" r:id="rId8"/>
    <p:sldLayoutId id="2147484413" r:id="rId9"/>
    <p:sldLayoutId id="2147484414" r:id="rId10"/>
    <p:sldLayoutId id="2147484415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49" r:id="rId1"/>
    <p:sldLayoutId id="2147484450" r:id="rId2"/>
    <p:sldLayoutId id="2147484451" r:id="rId3"/>
    <p:sldLayoutId id="2147484452" r:id="rId4"/>
    <p:sldLayoutId id="2147484453" r:id="rId5"/>
    <p:sldLayoutId id="2147484454" r:id="rId6"/>
    <p:sldLayoutId id="2147484455" r:id="rId7"/>
    <p:sldLayoutId id="2147484456" r:id="rId8"/>
    <p:sldLayoutId id="2147484457" r:id="rId9"/>
    <p:sldLayoutId id="2147484458" r:id="rId10"/>
    <p:sldLayoutId id="21474844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1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6.png"/><Relationship Id="rId10" Type="http://schemas.openxmlformats.org/officeDocument/2006/relationships/image" Target="../media/image1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251519" y="404664"/>
            <a:ext cx="8640961" cy="1872208"/>
          </a:xfrm>
          <a:prstGeom prst="rect">
            <a:avLst/>
          </a:prstGeom>
          <a:noFill/>
        </p:spPr>
        <p:txBody>
          <a:bodyPr wrap="square">
            <a:prstTxWarp prst="textCan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4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 ALGUIEN </a:t>
            </a:r>
            <a:r>
              <a:rPr lang="es-MX" sz="4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DE 99 AÑOS </a:t>
            </a:r>
            <a:endParaRPr lang="es-MX" sz="4400" b="1" dirty="0" smtClean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4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SIN ENEMIGOS.</a:t>
            </a:r>
            <a:endParaRPr lang="es-MX" sz="4400" b="1" dirty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/>
              <a:ea typeface="Times New Roman"/>
            </a:endParaRPr>
          </a:p>
        </p:txBody>
      </p:sp>
      <p:pic>
        <p:nvPicPr>
          <p:cNvPr id="31760" name="Picture 16" descr="E:\En turno\Normales\gif divertido vieja (2)_thumb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960" y="2492896"/>
            <a:ext cx="3789040" cy="3427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4572000" y="4077072"/>
            <a:ext cx="4320481" cy="101566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( UNA </a:t>
            </a:r>
            <a:r>
              <a:rPr lang="es-MX" sz="2000" b="1" dirty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HISTORIA </a:t>
            </a:r>
            <a:endParaRPr lang="es-MX" sz="2000" b="1" dirty="0" smtClean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DE </a:t>
            </a:r>
            <a:r>
              <a:rPr lang="es-MX" sz="2000" b="1" dirty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LA VIDA REAL </a:t>
            </a:r>
            <a:endParaRPr lang="es-MX" sz="2000" b="1" dirty="0" smtClean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/>
              <a:ea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20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Y </a:t>
            </a:r>
            <a:r>
              <a:rPr lang="es-MX" sz="2000" b="1" dirty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DE INTERÉS </a:t>
            </a:r>
            <a:r>
              <a:rPr lang="es-MX" sz="2000" b="1" dirty="0" smtClean="0">
                <a:ln w="11430"/>
                <a:solidFill>
                  <a:srgbClr val="7030A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HUMANO )</a:t>
            </a:r>
            <a:endParaRPr lang="es-MX" sz="2000" b="1" dirty="0">
              <a:ln w="11430"/>
              <a:solidFill>
                <a:srgbClr val="7030A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/>
              <a:ea typeface="Times New Roman"/>
            </a:endParaRPr>
          </a:p>
        </p:txBody>
      </p:sp>
      <p:sp>
        <p:nvSpPr>
          <p:cNvPr id="2" name="1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309780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circle/>
        <p:sndAc>
          <p:stSnd>
            <p:snd r:embed="rId2" name="You Needed Me-1 Eaglenest.wav"/>
          </p:stSnd>
        </p:sndAc>
      </p:transition>
    </mc:Choice>
    <mc:Fallback>
      <p:transition spd="slow" advTm="0">
        <p:circle/>
        <p:sndAc>
          <p:stSnd>
            <p:snd r:embed="rId2" name="You Needed Me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17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400"/>
                            </p:stCondLst>
                            <p:childTnLst>
                              <p:par>
                                <p:cTn id="21" presetID="25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accel="5000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65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Rectángulo"/>
          <p:cNvSpPr>
            <a:spLocks noChangeArrowheads="1"/>
          </p:cNvSpPr>
          <p:nvPr/>
        </p:nvSpPr>
        <p:spPr bwMode="auto">
          <a:xfrm>
            <a:off x="251520" y="3070701"/>
            <a:ext cx="43211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es-ES" altLang="es-MX" b="1" dirty="0" smtClean="0">
                <a:solidFill>
                  <a:srgbClr val="000080"/>
                </a:solidFill>
                <a:latin typeface="Comic Sans MS" pitchFamily="66" charset="0"/>
                <a:ea typeface="Calibri" pitchFamily="34" charset="0"/>
                <a:cs typeface="Tahoma" pitchFamily="34" charset="0"/>
              </a:rPr>
              <a:t>TODOS </a:t>
            </a:r>
            <a:r>
              <a:rPr lang="es-ES" altLang="es-MX" b="1" dirty="0">
                <a:solidFill>
                  <a:srgbClr val="000080"/>
                </a:solidFill>
                <a:latin typeface="Comic Sans MS" pitchFamily="66" charset="0"/>
                <a:ea typeface="Calibri" pitchFamily="34" charset="0"/>
                <a:cs typeface="Tahoma" pitchFamily="34" charset="0"/>
              </a:rPr>
              <a:t>DEBERÍAMOS VIVIR </a:t>
            </a:r>
            <a:endParaRPr lang="es-ES" altLang="es-MX" b="1" dirty="0" smtClean="0">
              <a:solidFill>
                <a:srgbClr val="000080"/>
              </a:solidFill>
              <a:latin typeface="Comic Sans MS" pitchFamily="66" charset="0"/>
              <a:ea typeface="Calibri" pitchFamily="34" charset="0"/>
              <a:cs typeface="Tahoma" pitchFamily="34" charset="0"/>
            </a:endParaRPr>
          </a:p>
          <a:p>
            <a:pPr algn="ctr" eaLnBrk="1" hangingPunct="1"/>
            <a:r>
              <a:rPr lang="es-ES" altLang="es-MX" b="1" dirty="0" smtClean="0">
                <a:solidFill>
                  <a:srgbClr val="000080"/>
                </a:solidFill>
                <a:latin typeface="Comic Sans MS" pitchFamily="66" charset="0"/>
                <a:ea typeface="Calibri" pitchFamily="34" charset="0"/>
                <a:cs typeface="Tahoma" pitchFamily="34" charset="0"/>
              </a:rPr>
              <a:t>COMO </a:t>
            </a:r>
            <a:r>
              <a:rPr lang="es-ES" altLang="es-MX" b="1" dirty="0">
                <a:solidFill>
                  <a:srgbClr val="000080"/>
                </a:solidFill>
                <a:latin typeface="Comic Sans MS" pitchFamily="66" charset="0"/>
                <a:ea typeface="Calibri" pitchFamily="34" charset="0"/>
                <a:cs typeface="Tahoma" pitchFamily="34" charset="0"/>
              </a:rPr>
              <a:t>ESTA BUENA SEÑORA</a:t>
            </a:r>
            <a:r>
              <a:rPr lang="es-ES" altLang="es-MX" b="1" dirty="0" smtClean="0">
                <a:solidFill>
                  <a:srgbClr val="000080"/>
                </a:solidFill>
                <a:latin typeface="Comic Sans MS" pitchFamily="66" charset="0"/>
                <a:ea typeface="Calibri" pitchFamily="34" charset="0"/>
                <a:cs typeface="Tahoma" pitchFamily="34" charset="0"/>
              </a:rPr>
              <a:t>.</a:t>
            </a:r>
            <a:endParaRPr lang="es-MX" altLang="es-MX" dirty="0"/>
          </a:p>
        </p:txBody>
      </p:sp>
      <p:pic>
        <p:nvPicPr>
          <p:cNvPr id="137219" name="Picture 3" descr="E:\En turno\Normales\Anciana-Bailando-86116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634076"/>
            <a:ext cx="2696343" cy="3595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904572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>
        <p:comb/>
      </p:transition>
    </mc:Choice>
    <mc:Fallback>
      <p:transition spd="slow" advClick="0" advTm="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137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137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0"/>
                                        <p:tgtEl>
                                          <p:spTgt spid="137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 Rectángulo"/>
          <p:cNvSpPr>
            <a:spLocks noChangeArrowheads="1"/>
          </p:cNvSpPr>
          <p:nvPr/>
        </p:nvSpPr>
        <p:spPr bwMode="auto">
          <a:xfrm>
            <a:off x="250825" y="490538"/>
            <a:ext cx="864235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es-ES" altLang="es-MX" b="1" dirty="0">
                <a:solidFill>
                  <a:srgbClr val="000080"/>
                </a:solidFill>
                <a:latin typeface="Comic Sans MS" pitchFamily="66" charset="0"/>
                <a:ea typeface="Calibri" pitchFamily="34" charset="0"/>
                <a:cs typeface="Tahoma" pitchFamily="34" charset="0"/>
              </a:rPr>
              <a:t> CASI AL FINAL DEL SERVICIO DOMINICAL EL SACERDOTE PREGUNTÓ:</a:t>
            </a:r>
            <a:r>
              <a:rPr lang="es-ES" altLang="es-MX" sz="1100" b="1" dirty="0">
                <a:solidFill>
                  <a:srgbClr val="000000"/>
                </a:solidFill>
                <a:latin typeface="Tahoma" pitchFamily="34" charset="0"/>
                <a:ea typeface="Calibri" pitchFamily="34" charset="0"/>
                <a:cs typeface="Tahoma" pitchFamily="34" charset="0"/>
              </a:rPr>
              <a:t> </a:t>
            </a:r>
            <a:endParaRPr lang="es-MX" altLang="es-MX" dirty="0"/>
          </a:p>
        </p:txBody>
      </p:sp>
      <p:sp>
        <p:nvSpPr>
          <p:cNvPr id="7" name="1 Rectángulo"/>
          <p:cNvSpPr>
            <a:spLocks noChangeArrowheads="1"/>
          </p:cNvSpPr>
          <p:nvPr/>
        </p:nvSpPr>
        <p:spPr bwMode="auto">
          <a:xfrm>
            <a:off x="251520" y="2804735"/>
            <a:ext cx="504125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es-ES" altLang="es-MX" b="1" dirty="0" smtClean="0">
                <a:solidFill>
                  <a:srgbClr val="000080"/>
                </a:solidFill>
                <a:latin typeface="Comic Sans MS" pitchFamily="66" charset="0"/>
                <a:ea typeface="Calibri" pitchFamily="34" charset="0"/>
                <a:cs typeface="Tahoma" pitchFamily="34" charset="0"/>
              </a:rPr>
              <a:t>-¿</a:t>
            </a:r>
            <a:r>
              <a:rPr lang="es-ES" altLang="es-MX" b="1" dirty="0">
                <a:solidFill>
                  <a:srgbClr val="000080"/>
                </a:solidFill>
                <a:latin typeface="Comic Sans MS" pitchFamily="66" charset="0"/>
                <a:ea typeface="Calibri" pitchFamily="34" charset="0"/>
                <a:cs typeface="Tahoma" pitchFamily="34" charset="0"/>
              </a:rPr>
              <a:t>CUÁNTOS DE USTEDES </a:t>
            </a:r>
            <a:endParaRPr lang="es-ES" altLang="es-MX" b="1" dirty="0" smtClean="0">
              <a:solidFill>
                <a:srgbClr val="000080"/>
              </a:solidFill>
              <a:latin typeface="Comic Sans MS" pitchFamily="66" charset="0"/>
              <a:ea typeface="Calibri" pitchFamily="34" charset="0"/>
              <a:cs typeface="Tahoma" pitchFamily="34" charset="0"/>
            </a:endParaRPr>
          </a:p>
          <a:p>
            <a:pPr algn="ctr" eaLnBrk="1" hangingPunct="1"/>
            <a:r>
              <a:rPr lang="es-ES" altLang="es-MX" b="1" dirty="0" smtClean="0">
                <a:solidFill>
                  <a:srgbClr val="000080"/>
                </a:solidFill>
                <a:latin typeface="Comic Sans MS" pitchFamily="66" charset="0"/>
                <a:ea typeface="Calibri" pitchFamily="34" charset="0"/>
                <a:cs typeface="Tahoma" pitchFamily="34" charset="0"/>
              </a:rPr>
              <a:t>HAN </a:t>
            </a:r>
            <a:r>
              <a:rPr lang="es-ES" altLang="es-MX" b="1" dirty="0">
                <a:solidFill>
                  <a:srgbClr val="000080"/>
                </a:solidFill>
                <a:latin typeface="Comic Sans MS" pitchFamily="66" charset="0"/>
                <a:ea typeface="Calibri" pitchFamily="34" charset="0"/>
                <a:cs typeface="Tahoma" pitchFamily="34" charset="0"/>
              </a:rPr>
              <a:t>PERDONADO A SUS ENEMIGOS</a:t>
            </a:r>
            <a:r>
              <a:rPr lang="es-ES" altLang="es-MX" b="1" dirty="0" smtClean="0">
                <a:solidFill>
                  <a:srgbClr val="000080"/>
                </a:solidFill>
                <a:latin typeface="Comic Sans MS" pitchFamily="66" charset="0"/>
                <a:ea typeface="Calibri" pitchFamily="34" charset="0"/>
                <a:cs typeface="Tahoma" pitchFamily="34" charset="0"/>
              </a:rPr>
              <a:t>?</a:t>
            </a:r>
          </a:p>
          <a:p>
            <a:pPr algn="ctr" eaLnBrk="1" hangingPunct="1"/>
            <a:r>
              <a:rPr lang="es-ES" altLang="es-MX" b="1" dirty="0">
                <a:solidFill>
                  <a:srgbClr val="000080"/>
                </a:solidFill>
                <a:latin typeface="Comic Sans MS" pitchFamily="66" charset="0"/>
                <a:ea typeface="Calibri" pitchFamily="34" charset="0"/>
                <a:cs typeface="Tahoma" pitchFamily="34" charset="0"/>
              </a:rPr>
              <a:t> </a:t>
            </a:r>
            <a:br>
              <a:rPr lang="es-ES" altLang="es-MX" b="1" dirty="0">
                <a:solidFill>
                  <a:srgbClr val="000080"/>
                </a:solidFill>
                <a:latin typeface="Comic Sans MS" pitchFamily="66" charset="0"/>
                <a:ea typeface="Calibri" pitchFamily="34" charset="0"/>
                <a:cs typeface="Tahoma" pitchFamily="34" charset="0"/>
              </a:rPr>
            </a:br>
            <a:r>
              <a:rPr lang="es-ES" altLang="es-MX" b="1" dirty="0">
                <a:solidFill>
                  <a:srgbClr val="000080"/>
                </a:solidFill>
                <a:latin typeface="Comic Sans MS" pitchFamily="66" charset="0"/>
                <a:ea typeface="Calibri" pitchFamily="34" charset="0"/>
                <a:cs typeface="Tahoma" pitchFamily="34" charset="0"/>
              </a:rPr>
              <a:t> EL 80% LEVANTÓ LA </a:t>
            </a:r>
            <a:r>
              <a:rPr lang="es-ES" altLang="es-MX" b="1" dirty="0" smtClean="0">
                <a:solidFill>
                  <a:srgbClr val="000080"/>
                </a:solidFill>
                <a:latin typeface="Comic Sans MS" pitchFamily="66" charset="0"/>
                <a:ea typeface="Calibri" pitchFamily="34" charset="0"/>
                <a:cs typeface="Tahoma" pitchFamily="34" charset="0"/>
              </a:rPr>
              <a:t>MANO…</a:t>
            </a:r>
            <a:endParaRPr lang="es-MX" altLang="es-MX" dirty="0"/>
          </a:p>
        </p:txBody>
      </p:sp>
      <p:pic>
        <p:nvPicPr>
          <p:cNvPr id="139266" name="Picture 2" descr="E:\En turno\Normales\sacerdot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4019" y="1908771"/>
            <a:ext cx="3104405" cy="3104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783011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>
        <p:checker/>
      </p:transition>
    </mc:Choice>
    <mc:Fallback>
      <p:transition spd="slow" advClick="0" advTm="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0"/>
                            </p:stCondLst>
                            <p:childTnLst>
                              <p:par>
                                <p:cTn id="16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10000"/>
                                        <p:tgtEl>
                                          <p:spTgt spid="139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5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25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5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25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975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build="p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Rectángulo"/>
          <p:cNvSpPr>
            <a:spLocks noChangeArrowheads="1"/>
          </p:cNvSpPr>
          <p:nvPr/>
        </p:nvSpPr>
        <p:spPr bwMode="auto">
          <a:xfrm>
            <a:off x="250825" y="490538"/>
            <a:ext cx="86423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es-ES" altLang="es-MX" b="1" dirty="0" smtClean="0">
                <a:solidFill>
                  <a:srgbClr val="000080"/>
                </a:solidFill>
                <a:latin typeface="Comic Sans MS" pitchFamily="66" charset="0"/>
                <a:ea typeface="Calibri" pitchFamily="34" charset="0"/>
                <a:cs typeface="Tahoma" pitchFamily="34" charset="0"/>
              </a:rPr>
              <a:t>EL </a:t>
            </a:r>
            <a:r>
              <a:rPr lang="es-ES" altLang="es-MX" b="1" dirty="0">
                <a:solidFill>
                  <a:srgbClr val="000080"/>
                </a:solidFill>
                <a:latin typeface="Comic Sans MS" pitchFamily="66" charset="0"/>
                <a:ea typeface="Calibri" pitchFamily="34" charset="0"/>
                <a:cs typeface="Tahoma" pitchFamily="34" charset="0"/>
              </a:rPr>
              <a:t>SACERDOTE INSISTIÓ CON LA PREGUNTA.</a:t>
            </a:r>
            <a:r>
              <a:rPr lang="es-ES" altLang="es-MX" sz="1100" b="1" dirty="0">
                <a:solidFill>
                  <a:srgbClr val="000000"/>
                </a:solidFill>
                <a:latin typeface="Tahoma" pitchFamily="34" charset="0"/>
                <a:ea typeface="Calibri" pitchFamily="34" charset="0"/>
                <a:cs typeface="Calibri" pitchFamily="34" charset="0"/>
              </a:rPr>
              <a:t> </a:t>
            </a:r>
            <a:endParaRPr lang="es-MX" altLang="es-MX" dirty="0"/>
          </a:p>
        </p:txBody>
      </p:sp>
      <p:sp>
        <p:nvSpPr>
          <p:cNvPr id="5" name="1 Rectángulo"/>
          <p:cNvSpPr>
            <a:spLocks noChangeArrowheads="1"/>
          </p:cNvSpPr>
          <p:nvPr/>
        </p:nvSpPr>
        <p:spPr bwMode="auto">
          <a:xfrm>
            <a:off x="3851919" y="3501008"/>
            <a:ext cx="504125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es-ES" altLang="es-MX" b="1" dirty="0" smtClean="0">
                <a:solidFill>
                  <a:srgbClr val="000080"/>
                </a:solidFill>
                <a:latin typeface="Comic Sans MS" pitchFamily="66" charset="0"/>
                <a:ea typeface="Calibri" pitchFamily="34" charset="0"/>
                <a:cs typeface="Calibri" pitchFamily="34" charset="0"/>
              </a:rPr>
              <a:t>TODOS </a:t>
            </a:r>
            <a:r>
              <a:rPr lang="es-ES" altLang="es-MX" b="1" dirty="0">
                <a:solidFill>
                  <a:srgbClr val="000080"/>
                </a:solidFill>
                <a:latin typeface="Comic Sans MS" pitchFamily="66" charset="0"/>
                <a:ea typeface="Calibri" pitchFamily="34" charset="0"/>
                <a:cs typeface="Calibri" pitchFamily="34" charset="0"/>
              </a:rPr>
              <a:t>RESPONDIERON ESTA VEZ, EXCEPTO UNA PEQUEÑA VIEJITA</a:t>
            </a:r>
            <a:r>
              <a:rPr lang="es-ES" altLang="es-MX" b="1" dirty="0" smtClean="0">
                <a:solidFill>
                  <a:srgbClr val="000080"/>
                </a:solidFill>
                <a:latin typeface="Comic Sans MS" pitchFamily="66" charset="0"/>
                <a:ea typeface="Calibri" pitchFamily="34" charset="0"/>
                <a:cs typeface="Calibri" pitchFamily="34" charset="0"/>
              </a:rPr>
              <a:t>.</a:t>
            </a:r>
            <a:endParaRPr lang="es-MX" altLang="es-MX" dirty="0"/>
          </a:p>
        </p:txBody>
      </p:sp>
      <p:pic>
        <p:nvPicPr>
          <p:cNvPr id="6" name="Picture 2" descr="E:\En turno\Normales\Reverend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145" y="1311250"/>
            <a:ext cx="2448719" cy="4998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407942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>
        <p:zoom dir="in"/>
      </p:transition>
    </mc:Choice>
    <mc:Fallback>
      <p:transition spd="slow" advClick="0" advTm="0">
        <p:zoom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25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625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gradFill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Rectángulo"/>
          <p:cNvSpPr>
            <a:spLocks noChangeArrowheads="1"/>
          </p:cNvSpPr>
          <p:nvPr/>
        </p:nvSpPr>
        <p:spPr bwMode="auto">
          <a:xfrm>
            <a:off x="250825" y="763250"/>
            <a:ext cx="864235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es-ES" altLang="es-MX" b="1" dirty="0" smtClean="0">
                <a:solidFill>
                  <a:srgbClr val="000080"/>
                </a:solidFill>
                <a:latin typeface="Comic Sans MS" pitchFamily="66" charset="0"/>
                <a:ea typeface="Calibri" pitchFamily="34" charset="0"/>
                <a:cs typeface="Calibri" pitchFamily="34" charset="0"/>
              </a:rPr>
              <a:t>-</a:t>
            </a:r>
            <a:r>
              <a:rPr lang="es-ES" altLang="es-MX" b="1" dirty="0">
                <a:solidFill>
                  <a:srgbClr val="000080"/>
                </a:solidFill>
                <a:latin typeface="Comic Sans MS" pitchFamily="66" charset="0"/>
                <a:ea typeface="Calibri" pitchFamily="34" charset="0"/>
                <a:cs typeface="Calibri" pitchFamily="34" charset="0"/>
              </a:rPr>
              <a:t>SEÑORA NELLY GROSSO... </a:t>
            </a:r>
            <a:endParaRPr lang="es-ES" altLang="es-MX" b="1" dirty="0" smtClean="0">
              <a:solidFill>
                <a:srgbClr val="000080"/>
              </a:solidFill>
              <a:latin typeface="Comic Sans MS" pitchFamily="66" charset="0"/>
              <a:ea typeface="Calibri" pitchFamily="34" charset="0"/>
              <a:cs typeface="Calibri" pitchFamily="34" charset="0"/>
            </a:endParaRPr>
          </a:p>
          <a:p>
            <a:pPr algn="ctr" eaLnBrk="1" hangingPunct="1"/>
            <a:endParaRPr lang="es-ES" altLang="es-MX" b="1" dirty="0" smtClean="0">
              <a:solidFill>
                <a:srgbClr val="000080"/>
              </a:solidFill>
              <a:latin typeface="Comic Sans MS" pitchFamily="66" charset="0"/>
              <a:ea typeface="Calibri" pitchFamily="34" charset="0"/>
              <a:cs typeface="Calibri" pitchFamily="34" charset="0"/>
            </a:endParaRPr>
          </a:p>
          <a:p>
            <a:pPr algn="ctr" eaLnBrk="1" hangingPunct="1"/>
            <a:r>
              <a:rPr lang="es-ES" altLang="es-MX" b="1" dirty="0" smtClean="0">
                <a:solidFill>
                  <a:srgbClr val="000080"/>
                </a:solidFill>
                <a:latin typeface="Comic Sans MS" pitchFamily="66" charset="0"/>
                <a:ea typeface="Calibri" pitchFamily="34" charset="0"/>
                <a:cs typeface="Calibri" pitchFamily="34" charset="0"/>
              </a:rPr>
              <a:t>¿</a:t>
            </a:r>
            <a:r>
              <a:rPr lang="es-ES" altLang="es-MX" b="1" dirty="0">
                <a:solidFill>
                  <a:srgbClr val="000080"/>
                </a:solidFill>
                <a:latin typeface="Comic Sans MS" pitchFamily="66" charset="0"/>
                <a:ea typeface="Calibri" pitchFamily="34" charset="0"/>
                <a:cs typeface="Calibri" pitchFamily="34" charset="0"/>
              </a:rPr>
              <a:t>NO ESTÁ USTED DISPUESTA A PERDONAR A SUS </a:t>
            </a:r>
            <a:r>
              <a:rPr lang="es-ES" altLang="es-MX" b="1" dirty="0" smtClean="0">
                <a:solidFill>
                  <a:srgbClr val="000080"/>
                </a:solidFill>
                <a:latin typeface="Comic Sans MS" pitchFamily="66" charset="0"/>
                <a:ea typeface="Calibri" pitchFamily="34" charset="0"/>
                <a:cs typeface="Calibri" pitchFamily="34" charset="0"/>
              </a:rPr>
              <a:t>ENEMIGOS.</a:t>
            </a:r>
            <a:endParaRPr lang="es-MX" altLang="es-MX" dirty="0"/>
          </a:p>
        </p:txBody>
      </p:sp>
      <p:pic>
        <p:nvPicPr>
          <p:cNvPr id="140290" name="Picture 2" descr="E:\En turno\Normales\Reverend_2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060848"/>
            <a:ext cx="1387797" cy="2679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1 Rectángulo"/>
          <p:cNvSpPr>
            <a:spLocks noChangeArrowheads="1"/>
          </p:cNvSpPr>
          <p:nvPr/>
        </p:nvSpPr>
        <p:spPr bwMode="auto">
          <a:xfrm>
            <a:off x="251519" y="3067506"/>
            <a:ext cx="432048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es-ES" altLang="es-MX" b="1" dirty="0" smtClean="0">
                <a:solidFill>
                  <a:srgbClr val="000080"/>
                </a:solidFill>
                <a:latin typeface="Comic Sans MS" pitchFamily="66" charset="0"/>
                <a:ea typeface="Calibri" pitchFamily="34" charset="0"/>
                <a:cs typeface="Calibri" pitchFamily="34" charset="0"/>
              </a:rPr>
              <a:t>-YO </a:t>
            </a:r>
            <a:r>
              <a:rPr lang="es-ES" altLang="es-MX" b="1" dirty="0">
                <a:solidFill>
                  <a:srgbClr val="000080"/>
                </a:solidFill>
                <a:latin typeface="Comic Sans MS" pitchFamily="66" charset="0"/>
                <a:ea typeface="Calibri" pitchFamily="34" charset="0"/>
                <a:cs typeface="Calibri" pitchFamily="34" charset="0"/>
              </a:rPr>
              <a:t>NO TENGO ENEMIGOS, RESPONDIÓ DULCEMENTE</a:t>
            </a:r>
            <a:r>
              <a:rPr lang="es-ES" altLang="es-MX" b="1" dirty="0" smtClean="0">
                <a:solidFill>
                  <a:srgbClr val="000080"/>
                </a:solidFill>
                <a:latin typeface="Comic Sans MS" pitchFamily="66" charset="0"/>
                <a:ea typeface="Calibri" pitchFamily="34" charset="0"/>
                <a:cs typeface="Calibri" pitchFamily="34" charset="0"/>
              </a:rPr>
              <a:t>.</a:t>
            </a:r>
            <a:endParaRPr lang="es-MX" altLang="es-MX" dirty="0"/>
          </a:p>
        </p:txBody>
      </p:sp>
      <p:sp>
        <p:nvSpPr>
          <p:cNvPr id="7" name="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439791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>
        <p:checker/>
      </p:transition>
    </mc:Choice>
    <mc:Fallback>
      <p:transition spd="slow" advClick="0" advTm="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0" fill="hold"/>
                                        <p:tgtEl>
                                          <p:spTgt spid="140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0" fill="hold"/>
                                        <p:tgtEl>
                                          <p:spTgt spid="140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8000"/>
                                        <p:tgtEl>
                                          <p:spTgt spid="140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5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5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25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Rectángulo"/>
          <p:cNvSpPr>
            <a:spLocks noChangeArrowheads="1"/>
          </p:cNvSpPr>
          <p:nvPr/>
        </p:nvSpPr>
        <p:spPr bwMode="auto">
          <a:xfrm>
            <a:off x="250825" y="188640"/>
            <a:ext cx="8642350" cy="6447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es-ES" altLang="es-MX" b="1" dirty="0" smtClean="0">
                <a:solidFill>
                  <a:srgbClr val="000080"/>
                </a:solidFill>
                <a:latin typeface="Comic Sans MS" pitchFamily="66" charset="0"/>
                <a:ea typeface="Calibri" pitchFamily="34" charset="0"/>
                <a:cs typeface="Calibri" pitchFamily="34" charset="0"/>
              </a:rPr>
              <a:t>-</a:t>
            </a:r>
            <a:r>
              <a:rPr lang="es-ES" altLang="es-MX" b="1" dirty="0">
                <a:solidFill>
                  <a:srgbClr val="000080"/>
                </a:solidFill>
                <a:latin typeface="Comic Sans MS" pitchFamily="66" charset="0"/>
                <a:ea typeface="Calibri" pitchFamily="34" charset="0"/>
                <a:cs typeface="Calibri" pitchFamily="34" charset="0"/>
              </a:rPr>
              <a:t>SRA. NELLY, ESO ES MUY RARO</a:t>
            </a:r>
            <a:r>
              <a:rPr lang="es-ES" altLang="es-MX" b="1" dirty="0" smtClean="0">
                <a:solidFill>
                  <a:srgbClr val="000080"/>
                </a:solidFill>
                <a:latin typeface="Comic Sans MS" pitchFamily="66" charset="0"/>
                <a:ea typeface="Calibri" pitchFamily="34" charset="0"/>
                <a:cs typeface="Calibri" pitchFamily="34" charset="0"/>
              </a:rPr>
              <a:t>,</a:t>
            </a:r>
          </a:p>
          <a:p>
            <a:pPr algn="ctr" eaLnBrk="1" hangingPunct="1"/>
            <a:r>
              <a:rPr lang="es-ES" altLang="es-MX" b="1" dirty="0" smtClean="0">
                <a:solidFill>
                  <a:srgbClr val="000080"/>
                </a:solidFill>
                <a:latin typeface="Comic Sans MS" pitchFamily="66" charset="0"/>
                <a:ea typeface="Calibri" pitchFamily="34" charset="0"/>
                <a:cs typeface="Calibri" pitchFamily="34" charset="0"/>
              </a:rPr>
              <a:t> </a:t>
            </a:r>
          </a:p>
          <a:p>
            <a:pPr algn="ctr" eaLnBrk="1" hangingPunct="1"/>
            <a:r>
              <a:rPr lang="es-ES" altLang="es-MX" b="1" dirty="0" smtClean="0">
                <a:solidFill>
                  <a:srgbClr val="000080"/>
                </a:solidFill>
                <a:latin typeface="Comic Sans MS" pitchFamily="66" charset="0"/>
                <a:ea typeface="Calibri" pitchFamily="34" charset="0"/>
                <a:cs typeface="Calibri" pitchFamily="34" charset="0"/>
              </a:rPr>
              <a:t>¿</a:t>
            </a:r>
            <a:r>
              <a:rPr lang="es-ES" altLang="es-MX" b="1" dirty="0">
                <a:solidFill>
                  <a:srgbClr val="000080"/>
                </a:solidFill>
                <a:latin typeface="Comic Sans MS" pitchFamily="66" charset="0"/>
                <a:ea typeface="Calibri" pitchFamily="34" charset="0"/>
                <a:cs typeface="Calibri" pitchFamily="34" charset="0"/>
              </a:rPr>
              <a:t>CUÁNTOS AÑOS TIENE USTED?</a:t>
            </a:r>
            <a:r>
              <a:rPr lang="es-ES" altLang="es-MX" sz="1100" b="1" dirty="0">
                <a:solidFill>
                  <a:srgbClr val="000000"/>
                </a:solidFill>
                <a:latin typeface="Tahoma" pitchFamily="34" charset="0"/>
                <a:ea typeface="Calibri" pitchFamily="34" charset="0"/>
                <a:cs typeface="Calibri" pitchFamily="34" charset="0"/>
              </a:rPr>
              <a:t> </a:t>
            </a:r>
            <a:endParaRPr lang="es-ES" altLang="es-MX" sz="1100" b="1" dirty="0" smtClean="0">
              <a:solidFill>
                <a:srgbClr val="000000"/>
              </a:solidFill>
              <a:latin typeface="Tahoma" pitchFamily="34" charset="0"/>
              <a:ea typeface="Calibri" pitchFamily="34" charset="0"/>
              <a:cs typeface="Calibri" pitchFamily="34" charset="0"/>
            </a:endParaRPr>
          </a:p>
          <a:p>
            <a:pPr algn="ctr" eaLnBrk="1" hangingPunct="1"/>
            <a:endParaRPr lang="es-ES" altLang="es-MX" sz="1100" b="1" dirty="0">
              <a:solidFill>
                <a:srgbClr val="000000"/>
              </a:solidFill>
              <a:latin typeface="Tahoma" pitchFamily="34" charset="0"/>
              <a:ea typeface="Calibri" pitchFamily="34" charset="0"/>
              <a:cs typeface="Calibri" pitchFamily="34" charset="0"/>
            </a:endParaRPr>
          </a:p>
          <a:p>
            <a:pPr algn="ctr" eaLnBrk="1" hangingPunct="1"/>
            <a:endParaRPr lang="es-ES" altLang="es-MX" sz="1100" b="1" dirty="0" smtClean="0">
              <a:solidFill>
                <a:srgbClr val="000000"/>
              </a:solidFill>
              <a:latin typeface="Tahoma" pitchFamily="34" charset="0"/>
              <a:ea typeface="Calibri" pitchFamily="34" charset="0"/>
              <a:cs typeface="Calibri" pitchFamily="34" charset="0"/>
            </a:endParaRPr>
          </a:p>
          <a:p>
            <a:pPr algn="ctr" eaLnBrk="1" hangingPunct="1"/>
            <a:endParaRPr lang="es-ES" altLang="es-MX" sz="1100" b="1" dirty="0">
              <a:solidFill>
                <a:srgbClr val="000000"/>
              </a:solidFill>
              <a:latin typeface="Tahoma" pitchFamily="34" charset="0"/>
              <a:ea typeface="Calibri" pitchFamily="34" charset="0"/>
              <a:cs typeface="Calibri" pitchFamily="34" charset="0"/>
            </a:endParaRPr>
          </a:p>
          <a:p>
            <a:pPr algn="ctr" eaLnBrk="1" hangingPunct="1"/>
            <a:endParaRPr lang="es-ES" altLang="es-MX" sz="1100" b="1" dirty="0" smtClean="0">
              <a:solidFill>
                <a:srgbClr val="000000"/>
              </a:solidFill>
              <a:latin typeface="Tahoma" pitchFamily="34" charset="0"/>
              <a:ea typeface="Calibri" pitchFamily="34" charset="0"/>
              <a:cs typeface="Calibri" pitchFamily="34" charset="0"/>
            </a:endParaRPr>
          </a:p>
          <a:p>
            <a:pPr algn="ctr" eaLnBrk="1" hangingPunct="1"/>
            <a:endParaRPr lang="es-ES" altLang="es-MX" sz="1100" b="1" dirty="0">
              <a:solidFill>
                <a:srgbClr val="000000"/>
              </a:solidFill>
              <a:latin typeface="Tahoma" pitchFamily="34" charset="0"/>
              <a:ea typeface="Calibri" pitchFamily="34" charset="0"/>
              <a:cs typeface="Calibri" pitchFamily="34" charset="0"/>
            </a:endParaRPr>
          </a:p>
          <a:p>
            <a:pPr algn="ctr" eaLnBrk="1" hangingPunct="1"/>
            <a:endParaRPr lang="es-ES" altLang="es-MX" sz="1100" b="1" dirty="0" smtClean="0">
              <a:solidFill>
                <a:srgbClr val="000000"/>
              </a:solidFill>
              <a:latin typeface="Tahoma" pitchFamily="34" charset="0"/>
              <a:ea typeface="Calibri" pitchFamily="34" charset="0"/>
              <a:cs typeface="Calibri" pitchFamily="34" charset="0"/>
            </a:endParaRPr>
          </a:p>
          <a:p>
            <a:pPr algn="ctr" eaLnBrk="1" hangingPunct="1"/>
            <a:endParaRPr lang="es-ES" altLang="es-MX" sz="1100" b="1" dirty="0">
              <a:solidFill>
                <a:srgbClr val="000000"/>
              </a:solidFill>
              <a:latin typeface="Tahoma" pitchFamily="34" charset="0"/>
              <a:ea typeface="Calibri" pitchFamily="34" charset="0"/>
              <a:cs typeface="Calibri" pitchFamily="34" charset="0"/>
            </a:endParaRPr>
          </a:p>
          <a:p>
            <a:pPr algn="ctr" eaLnBrk="1" hangingPunct="1"/>
            <a:endParaRPr lang="es-ES" altLang="es-MX" sz="1100" b="1" dirty="0" smtClean="0">
              <a:solidFill>
                <a:srgbClr val="000000"/>
              </a:solidFill>
              <a:latin typeface="Tahoma" pitchFamily="34" charset="0"/>
              <a:ea typeface="Calibri" pitchFamily="34" charset="0"/>
              <a:cs typeface="Calibri" pitchFamily="34" charset="0"/>
            </a:endParaRPr>
          </a:p>
          <a:p>
            <a:pPr algn="ctr" eaLnBrk="1" hangingPunct="1"/>
            <a:endParaRPr lang="es-ES" altLang="es-MX" sz="1100" b="1" dirty="0">
              <a:solidFill>
                <a:srgbClr val="000000"/>
              </a:solidFill>
              <a:latin typeface="Tahoma" pitchFamily="34" charset="0"/>
              <a:ea typeface="Calibri" pitchFamily="34" charset="0"/>
              <a:cs typeface="Calibri" pitchFamily="34" charset="0"/>
            </a:endParaRPr>
          </a:p>
          <a:p>
            <a:pPr algn="ctr" eaLnBrk="1" hangingPunct="1"/>
            <a:endParaRPr lang="es-ES" altLang="es-MX" sz="1100" b="1" dirty="0" smtClean="0">
              <a:solidFill>
                <a:srgbClr val="000000"/>
              </a:solidFill>
              <a:latin typeface="Tahoma" pitchFamily="34" charset="0"/>
              <a:ea typeface="Calibri" pitchFamily="34" charset="0"/>
              <a:cs typeface="Calibri" pitchFamily="34" charset="0"/>
            </a:endParaRPr>
          </a:p>
          <a:p>
            <a:pPr algn="ctr" eaLnBrk="1" hangingPunct="1"/>
            <a:endParaRPr lang="es-ES" altLang="es-MX" sz="1100" b="1" dirty="0">
              <a:solidFill>
                <a:srgbClr val="000000"/>
              </a:solidFill>
              <a:latin typeface="Tahoma" pitchFamily="34" charset="0"/>
              <a:ea typeface="Calibri" pitchFamily="34" charset="0"/>
              <a:cs typeface="Calibri" pitchFamily="34" charset="0"/>
            </a:endParaRPr>
          </a:p>
          <a:p>
            <a:pPr algn="ctr" eaLnBrk="1" hangingPunct="1"/>
            <a:endParaRPr lang="es-ES" altLang="es-MX" sz="1100" b="1" dirty="0" smtClean="0">
              <a:solidFill>
                <a:srgbClr val="000000"/>
              </a:solidFill>
              <a:latin typeface="Tahoma" pitchFamily="34" charset="0"/>
              <a:ea typeface="Calibri" pitchFamily="34" charset="0"/>
              <a:cs typeface="Calibri" pitchFamily="34" charset="0"/>
            </a:endParaRPr>
          </a:p>
          <a:p>
            <a:pPr algn="ctr" eaLnBrk="1" hangingPunct="1"/>
            <a:endParaRPr lang="es-ES" altLang="es-MX" sz="1100" b="1" dirty="0">
              <a:solidFill>
                <a:srgbClr val="000000"/>
              </a:solidFill>
              <a:latin typeface="Tahoma" pitchFamily="34" charset="0"/>
              <a:ea typeface="Calibri" pitchFamily="34" charset="0"/>
              <a:cs typeface="Calibri" pitchFamily="34" charset="0"/>
            </a:endParaRPr>
          </a:p>
          <a:p>
            <a:pPr algn="ctr" eaLnBrk="1" hangingPunct="1"/>
            <a:endParaRPr lang="es-ES" altLang="es-MX" sz="1100" b="1" dirty="0" smtClean="0">
              <a:solidFill>
                <a:srgbClr val="000000"/>
              </a:solidFill>
              <a:latin typeface="Tahoma" pitchFamily="34" charset="0"/>
              <a:ea typeface="Calibri" pitchFamily="34" charset="0"/>
              <a:cs typeface="Calibri" pitchFamily="34" charset="0"/>
            </a:endParaRPr>
          </a:p>
          <a:p>
            <a:pPr algn="ctr" eaLnBrk="1" hangingPunct="1"/>
            <a:endParaRPr lang="es-ES" altLang="es-MX" sz="1100" b="1" dirty="0">
              <a:solidFill>
                <a:srgbClr val="000000"/>
              </a:solidFill>
              <a:latin typeface="Tahoma" pitchFamily="34" charset="0"/>
              <a:ea typeface="Calibri" pitchFamily="34" charset="0"/>
              <a:cs typeface="Calibri" pitchFamily="34" charset="0"/>
            </a:endParaRPr>
          </a:p>
          <a:p>
            <a:pPr algn="ctr" eaLnBrk="1" hangingPunct="1"/>
            <a:endParaRPr lang="es-ES" altLang="es-MX" sz="1100" b="1" dirty="0" smtClean="0">
              <a:solidFill>
                <a:srgbClr val="000000"/>
              </a:solidFill>
              <a:latin typeface="Tahoma" pitchFamily="34" charset="0"/>
              <a:ea typeface="Calibri" pitchFamily="34" charset="0"/>
              <a:cs typeface="Calibri" pitchFamily="34" charset="0"/>
            </a:endParaRPr>
          </a:p>
          <a:p>
            <a:pPr algn="ctr" eaLnBrk="1" hangingPunct="1"/>
            <a:endParaRPr lang="es-ES" altLang="es-MX" sz="1100" b="1" dirty="0">
              <a:solidFill>
                <a:srgbClr val="000000"/>
              </a:solidFill>
              <a:latin typeface="Tahoma" pitchFamily="34" charset="0"/>
              <a:ea typeface="Calibri" pitchFamily="34" charset="0"/>
              <a:cs typeface="Calibri" pitchFamily="34" charset="0"/>
            </a:endParaRPr>
          </a:p>
          <a:p>
            <a:pPr algn="ctr" eaLnBrk="1" hangingPunct="1"/>
            <a:endParaRPr lang="es-ES" altLang="es-MX" sz="1100" b="1" dirty="0" smtClean="0">
              <a:solidFill>
                <a:srgbClr val="000000"/>
              </a:solidFill>
              <a:latin typeface="Tahoma" pitchFamily="34" charset="0"/>
              <a:ea typeface="Calibri" pitchFamily="34" charset="0"/>
              <a:cs typeface="Calibri" pitchFamily="34" charset="0"/>
            </a:endParaRPr>
          </a:p>
          <a:p>
            <a:pPr algn="ctr" eaLnBrk="1" hangingPunct="1"/>
            <a:endParaRPr lang="es-ES" altLang="es-MX" sz="1100" b="1" dirty="0">
              <a:solidFill>
                <a:srgbClr val="000000"/>
              </a:solidFill>
              <a:latin typeface="Tahoma" pitchFamily="34" charset="0"/>
              <a:ea typeface="Calibri" pitchFamily="34" charset="0"/>
              <a:cs typeface="Calibri" pitchFamily="34" charset="0"/>
            </a:endParaRPr>
          </a:p>
          <a:p>
            <a:pPr algn="ctr" eaLnBrk="1" hangingPunct="1"/>
            <a:endParaRPr lang="es-ES" altLang="es-MX" sz="1100" b="1" dirty="0" smtClean="0">
              <a:solidFill>
                <a:srgbClr val="000000"/>
              </a:solidFill>
              <a:latin typeface="Tahoma" pitchFamily="34" charset="0"/>
              <a:ea typeface="Calibri" pitchFamily="34" charset="0"/>
              <a:cs typeface="Calibri" pitchFamily="34" charset="0"/>
            </a:endParaRPr>
          </a:p>
          <a:p>
            <a:pPr algn="ctr" eaLnBrk="1" hangingPunct="1"/>
            <a:endParaRPr lang="es-ES" altLang="es-MX" sz="1100" b="1" dirty="0">
              <a:solidFill>
                <a:srgbClr val="000000"/>
              </a:solidFill>
              <a:latin typeface="Tahoma" pitchFamily="34" charset="0"/>
              <a:ea typeface="Calibri" pitchFamily="34" charset="0"/>
              <a:cs typeface="Calibri" pitchFamily="34" charset="0"/>
            </a:endParaRPr>
          </a:p>
          <a:p>
            <a:pPr algn="ctr" eaLnBrk="1" hangingPunct="1"/>
            <a:endParaRPr lang="es-ES" altLang="es-MX" sz="1100" b="1" dirty="0" smtClean="0">
              <a:solidFill>
                <a:srgbClr val="000000"/>
              </a:solidFill>
              <a:latin typeface="Tahoma" pitchFamily="34" charset="0"/>
              <a:ea typeface="Calibri" pitchFamily="34" charset="0"/>
              <a:cs typeface="Calibri" pitchFamily="34" charset="0"/>
            </a:endParaRPr>
          </a:p>
          <a:p>
            <a:pPr algn="ctr" eaLnBrk="1" hangingPunct="1"/>
            <a:endParaRPr lang="es-ES" altLang="es-MX" sz="1100" b="1" dirty="0">
              <a:solidFill>
                <a:srgbClr val="000000"/>
              </a:solidFill>
              <a:latin typeface="Tahoma" pitchFamily="34" charset="0"/>
              <a:ea typeface="Calibri" pitchFamily="34" charset="0"/>
              <a:cs typeface="Calibri" pitchFamily="34" charset="0"/>
            </a:endParaRPr>
          </a:p>
          <a:p>
            <a:pPr algn="ctr" eaLnBrk="1" hangingPunct="1"/>
            <a:endParaRPr lang="es-ES" altLang="es-MX" sz="1100" b="1" dirty="0" smtClean="0">
              <a:solidFill>
                <a:srgbClr val="000000"/>
              </a:solidFill>
              <a:latin typeface="Tahoma" pitchFamily="34" charset="0"/>
              <a:ea typeface="Calibri" pitchFamily="34" charset="0"/>
              <a:cs typeface="Calibri" pitchFamily="34" charset="0"/>
            </a:endParaRPr>
          </a:p>
          <a:p>
            <a:pPr algn="ctr" eaLnBrk="1" hangingPunct="1"/>
            <a:endParaRPr lang="es-ES" altLang="es-MX" sz="1100" b="1" dirty="0">
              <a:solidFill>
                <a:srgbClr val="000000"/>
              </a:solidFill>
              <a:latin typeface="Tahoma" pitchFamily="34" charset="0"/>
              <a:ea typeface="Calibri" pitchFamily="34" charset="0"/>
              <a:cs typeface="Calibri" pitchFamily="34" charset="0"/>
            </a:endParaRPr>
          </a:p>
          <a:p>
            <a:pPr algn="ctr" eaLnBrk="1" hangingPunct="1"/>
            <a:endParaRPr lang="es-ES" altLang="es-MX" sz="1100" b="1" dirty="0" smtClean="0">
              <a:solidFill>
                <a:srgbClr val="000000"/>
              </a:solidFill>
              <a:latin typeface="Tahoma" pitchFamily="34" charset="0"/>
              <a:ea typeface="Calibri" pitchFamily="34" charset="0"/>
              <a:cs typeface="Calibri" pitchFamily="34" charset="0"/>
            </a:endParaRPr>
          </a:p>
          <a:p>
            <a:pPr algn="ctr" eaLnBrk="1" hangingPunct="1"/>
            <a:endParaRPr lang="es-ES" altLang="es-MX" sz="1100" b="1" dirty="0">
              <a:solidFill>
                <a:srgbClr val="000000"/>
              </a:solidFill>
              <a:latin typeface="Tahoma" pitchFamily="34" charset="0"/>
              <a:ea typeface="Calibri" pitchFamily="34" charset="0"/>
              <a:cs typeface="Calibri" pitchFamily="34" charset="0"/>
            </a:endParaRPr>
          </a:p>
          <a:p>
            <a:pPr algn="ctr" eaLnBrk="1" hangingPunct="1"/>
            <a:endParaRPr lang="es-ES" altLang="es-MX" sz="1100" b="1" dirty="0" smtClean="0">
              <a:solidFill>
                <a:srgbClr val="000000"/>
              </a:solidFill>
              <a:latin typeface="Tahoma" pitchFamily="34" charset="0"/>
              <a:ea typeface="Calibri" pitchFamily="34" charset="0"/>
              <a:cs typeface="Calibri" pitchFamily="34" charset="0"/>
            </a:endParaRPr>
          </a:p>
          <a:p>
            <a:pPr algn="ctr" eaLnBrk="1" hangingPunct="1"/>
            <a:endParaRPr lang="es-ES" altLang="es-MX" sz="1100" b="1" dirty="0">
              <a:solidFill>
                <a:srgbClr val="000000"/>
              </a:solidFill>
              <a:latin typeface="Tahoma" pitchFamily="34" charset="0"/>
              <a:ea typeface="Calibri" pitchFamily="34" charset="0"/>
              <a:cs typeface="Calibri" pitchFamily="34" charset="0"/>
            </a:endParaRPr>
          </a:p>
          <a:p>
            <a:pPr algn="ctr" eaLnBrk="1" hangingPunct="1"/>
            <a:r>
              <a:rPr lang="es-ES" altLang="es-MX" sz="1100" b="1" dirty="0">
                <a:solidFill>
                  <a:srgbClr val="0000FF"/>
                </a:solidFill>
                <a:latin typeface="Tahoma" pitchFamily="34" charset="0"/>
                <a:ea typeface="Calibri" pitchFamily="34" charset="0"/>
                <a:cs typeface="Calibri" pitchFamily="34" charset="0"/>
              </a:rPr>
              <a:t/>
            </a:r>
            <a:br>
              <a:rPr lang="es-ES" altLang="es-MX" sz="1100" b="1" dirty="0">
                <a:solidFill>
                  <a:srgbClr val="0000FF"/>
                </a:solidFill>
                <a:latin typeface="Tahoma" pitchFamily="34" charset="0"/>
                <a:ea typeface="Calibri" pitchFamily="34" charset="0"/>
                <a:cs typeface="Calibri" pitchFamily="34" charset="0"/>
              </a:rPr>
            </a:br>
            <a:r>
              <a:rPr lang="es-ES" altLang="es-MX" sz="1100" b="1" dirty="0">
                <a:solidFill>
                  <a:srgbClr val="000000"/>
                </a:solidFill>
                <a:latin typeface="Tahoma" pitchFamily="34" charset="0"/>
                <a:ea typeface="Calibri" pitchFamily="34" charset="0"/>
                <a:cs typeface="Calibri" pitchFamily="34" charset="0"/>
              </a:rPr>
              <a:t>  </a:t>
            </a:r>
            <a:br>
              <a:rPr lang="es-ES" altLang="es-MX" sz="1100" b="1" dirty="0">
                <a:solidFill>
                  <a:srgbClr val="000000"/>
                </a:solidFill>
                <a:latin typeface="Tahoma" pitchFamily="34" charset="0"/>
                <a:ea typeface="Calibri" pitchFamily="34" charset="0"/>
                <a:cs typeface="Calibri" pitchFamily="34" charset="0"/>
              </a:rPr>
            </a:br>
            <a:r>
              <a:rPr lang="es-ES" altLang="es-MX" b="1" dirty="0">
                <a:solidFill>
                  <a:srgbClr val="000080"/>
                </a:solidFill>
                <a:latin typeface="Comic Sans MS" pitchFamily="66" charset="0"/>
                <a:ea typeface="Calibri" pitchFamily="34" charset="0"/>
                <a:cs typeface="Calibri" pitchFamily="34" charset="0"/>
              </a:rPr>
              <a:t>-99 RESPONDIÓ.</a:t>
            </a:r>
            <a:r>
              <a:rPr lang="es-ES" altLang="es-MX" sz="1100" b="1" dirty="0">
                <a:solidFill>
                  <a:srgbClr val="000000"/>
                </a:solidFill>
                <a:latin typeface="Tahoma" pitchFamily="34" charset="0"/>
                <a:ea typeface="Calibri" pitchFamily="34" charset="0"/>
                <a:cs typeface="Calibri" pitchFamily="34" charset="0"/>
              </a:rPr>
              <a:t> </a:t>
            </a:r>
            <a:endParaRPr lang="es-MX" altLang="es-MX" dirty="0"/>
          </a:p>
        </p:txBody>
      </p:sp>
      <p:pic>
        <p:nvPicPr>
          <p:cNvPr id="141315" name="Picture 3" descr="E:\En turno\Normales\gifs-animados-anciano-605496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052736"/>
            <a:ext cx="3636690" cy="480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201915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>
        <p:cover dir="d"/>
      </p:transition>
    </mc:Choice>
    <mc:Fallback>
      <p:transition spd="slow" advClick="0" advTm="0">
        <p:cover dir="d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3000"/>
                                        <p:tgtEl>
                                          <p:spTgt spid="141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5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5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2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2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2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2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fill="hold"/>
                                        <p:tgtEl>
                                          <p:spTgt spid="4">
                                            <p:txEl>
                                              <p:pRg st="32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2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2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2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2" end="3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325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779912" y="3070701"/>
            <a:ext cx="48965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altLang="es-MX" b="1" dirty="0">
                <a:solidFill>
                  <a:srgbClr val="000080"/>
                </a:solidFill>
                <a:latin typeface="Comic Sans MS" pitchFamily="66" charset="0"/>
                <a:ea typeface="Calibri" pitchFamily="34" charset="0"/>
                <a:cs typeface="Calibri" pitchFamily="34" charset="0"/>
              </a:rPr>
              <a:t>LA CONGREGACIÓN SE LEVANTÓ </a:t>
            </a:r>
            <a:endParaRPr lang="es-ES" altLang="es-MX" b="1" dirty="0" smtClean="0">
              <a:solidFill>
                <a:srgbClr val="000080"/>
              </a:solidFill>
              <a:latin typeface="Comic Sans MS" pitchFamily="66" charset="0"/>
              <a:ea typeface="Calibri" pitchFamily="34" charset="0"/>
              <a:cs typeface="Calibri" pitchFamily="34" charset="0"/>
            </a:endParaRPr>
          </a:p>
          <a:p>
            <a:pPr lvl="0" algn="ctr"/>
            <a:r>
              <a:rPr lang="es-ES" altLang="es-MX" b="1" dirty="0" smtClean="0">
                <a:solidFill>
                  <a:srgbClr val="000080"/>
                </a:solidFill>
                <a:latin typeface="Comic Sans MS" pitchFamily="66" charset="0"/>
                <a:ea typeface="Calibri" pitchFamily="34" charset="0"/>
                <a:cs typeface="Calibri" pitchFamily="34" charset="0"/>
              </a:rPr>
              <a:t>Y </a:t>
            </a:r>
            <a:r>
              <a:rPr lang="es-ES" altLang="es-MX" b="1" dirty="0">
                <a:solidFill>
                  <a:srgbClr val="000080"/>
                </a:solidFill>
                <a:latin typeface="Comic Sans MS" pitchFamily="66" charset="0"/>
                <a:ea typeface="Calibri" pitchFamily="34" charset="0"/>
                <a:cs typeface="Calibri" pitchFamily="34" charset="0"/>
              </a:rPr>
              <a:t>LA APLAUDIÓ</a:t>
            </a:r>
            <a:r>
              <a:rPr lang="es-ES" altLang="es-MX" b="1" dirty="0" smtClean="0">
                <a:solidFill>
                  <a:srgbClr val="000080"/>
                </a:solidFill>
                <a:latin typeface="Comic Sans MS" pitchFamily="66" charset="0"/>
                <a:ea typeface="Calibri" pitchFamily="34" charset="0"/>
                <a:cs typeface="Calibri" pitchFamily="34" charset="0"/>
              </a:rPr>
              <a:t>.</a:t>
            </a:r>
            <a:endParaRPr lang="es-MX" altLang="es-MX" dirty="0">
              <a:solidFill>
                <a:srgbClr val="000000"/>
              </a:solidFill>
            </a:endParaRPr>
          </a:p>
        </p:txBody>
      </p:sp>
      <p:pic>
        <p:nvPicPr>
          <p:cNvPr id="142338" name="Picture 2" descr="E:\En turno\Normales\manos_aplaudiend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61" y="2788345"/>
            <a:ext cx="4097039" cy="4097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582746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>
        <p:cut/>
      </p:transition>
    </mc:Choice>
    <mc:Fallback>
      <p:transition spd="slow" advClick="0"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42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42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752217"/>
            <a:ext cx="7200800" cy="1092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altLang="es-MX" b="1" dirty="0">
                <a:solidFill>
                  <a:srgbClr val="000080"/>
                </a:solidFill>
                <a:latin typeface="Comic Sans MS" pitchFamily="66" charset="0"/>
                <a:ea typeface="Calibri" pitchFamily="34" charset="0"/>
                <a:cs typeface="Calibri" pitchFamily="34" charset="0"/>
              </a:rPr>
              <a:t>-OH SRA. NELLY ¿PUEDE PASAR AL FRENTE Y DECIRNOS CÓMO SE LLEGA A LOS 99 AÑOS SIN TENER ENEMIGOS?</a:t>
            </a:r>
            <a:r>
              <a:rPr lang="es-ES" altLang="es-MX" sz="1100" b="1" dirty="0">
                <a:solidFill>
                  <a:srgbClr val="000000"/>
                </a:solidFill>
                <a:latin typeface="Tahoma" pitchFamily="34" charset="0"/>
                <a:ea typeface="Calibri" pitchFamily="34" charset="0"/>
                <a:cs typeface="Calibri" pitchFamily="34" charset="0"/>
              </a:rPr>
              <a:t> </a:t>
            </a:r>
            <a:r>
              <a:rPr lang="es-ES" altLang="es-MX" sz="1100" b="1" dirty="0">
                <a:solidFill>
                  <a:srgbClr val="0000FF"/>
                </a:solidFill>
                <a:latin typeface="Tahoma" pitchFamily="34" charset="0"/>
                <a:ea typeface="Calibri" pitchFamily="34" charset="0"/>
                <a:cs typeface="Calibri" pitchFamily="34" charset="0"/>
              </a:rPr>
              <a:t/>
            </a:r>
            <a:br>
              <a:rPr lang="es-ES" altLang="es-MX" sz="1100" b="1" dirty="0">
                <a:solidFill>
                  <a:srgbClr val="0000FF"/>
                </a:solidFill>
                <a:latin typeface="Tahoma" pitchFamily="34" charset="0"/>
                <a:ea typeface="Calibri" pitchFamily="34" charset="0"/>
                <a:cs typeface="Calibri" pitchFamily="34" charset="0"/>
              </a:rPr>
            </a:br>
            <a:r>
              <a:rPr lang="es-ES" altLang="es-MX" sz="1100" b="1" dirty="0">
                <a:solidFill>
                  <a:srgbClr val="000000"/>
                </a:solidFill>
                <a:latin typeface="Tahoma" pitchFamily="34" charset="0"/>
                <a:ea typeface="Calibri" pitchFamily="34" charset="0"/>
                <a:cs typeface="Calibri" pitchFamily="34" charset="0"/>
              </a:rPr>
              <a:t>  </a:t>
            </a:r>
            <a:br>
              <a:rPr lang="es-ES" altLang="es-MX" sz="1100" b="1" dirty="0">
                <a:solidFill>
                  <a:srgbClr val="000000"/>
                </a:solidFill>
                <a:latin typeface="Tahoma" pitchFamily="34" charset="0"/>
                <a:ea typeface="Calibri" pitchFamily="34" charset="0"/>
                <a:cs typeface="Calibri" pitchFamily="34" charset="0"/>
              </a:rPr>
            </a:br>
            <a:endParaRPr lang="es-MX" altLang="es-MX" dirty="0">
              <a:solidFill>
                <a:srgbClr val="000000"/>
              </a:solidFill>
            </a:endParaRPr>
          </a:p>
        </p:txBody>
      </p:sp>
      <p:pic>
        <p:nvPicPr>
          <p:cNvPr id="143362" name="Picture 2" descr="E:\En turno\Normales\abuela_aplaude_pierna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8230" y="1916832"/>
            <a:ext cx="2225898" cy="4511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677599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>
        <p:dissolve/>
      </p:transition>
    </mc:Choice>
    <mc:Fallback>
      <p:transition spd="slow" advClick="0" advTm="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0"/>
                                        <p:tgtEl>
                                          <p:spTgt spid="143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875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3070701"/>
            <a:ext cx="56076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altLang="es-MX" b="1" dirty="0">
                <a:solidFill>
                  <a:srgbClr val="000080"/>
                </a:solidFill>
                <a:latin typeface="Comic Sans MS" pitchFamily="66" charset="0"/>
                <a:ea typeface="Calibri" pitchFamily="34" charset="0"/>
                <a:cs typeface="Calibri" pitchFamily="34" charset="0"/>
              </a:rPr>
              <a:t>LA DULCE SEÑORA NELLY PASÓ AL FRENTE, </a:t>
            </a:r>
            <a:endParaRPr lang="es-ES" altLang="es-MX" b="1" dirty="0" smtClean="0">
              <a:solidFill>
                <a:srgbClr val="000080"/>
              </a:solidFill>
              <a:latin typeface="Comic Sans MS" pitchFamily="66" charset="0"/>
              <a:ea typeface="Calibri" pitchFamily="34" charset="0"/>
              <a:cs typeface="Calibri" pitchFamily="34" charset="0"/>
            </a:endParaRPr>
          </a:p>
          <a:p>
            <a:pPr lvl="0" algn="ctr"/>
            <a:r>
              <a:rPr lang="es-ES" altLang="es-MX" b="1" dirty="0" smtClean="0">
                <a:solidFill>
                  <a:srgbClr val="000080"/>
                </a:solidFill>
                <a:latin typeface="Comic Sans MS" pitchFamily="66" charset="0"/>
                <a:ea typeface="Calibri" pitchFamily="34" charset="0"/>
                <a:cs typeface="Calibri" pitchFamily="34" charset="0"/>
              </a:rPr>
              <a:t>SE </a:t>
            </a:r>
            <a:r>
              <a:rPr lang="es-ES" altLang="es-MX" b="1" dirty="0">
                <a:solidFill>
                  <a:srgbClr val="000080"/>
                </a:solidFill>
                <a:latin typeface="Comic Sans MS" pitchFamily="66" charset="0"/>
                <a:ea typeface="Calibri" pitchFamily="34" charset="0"/>
                <a:cs typeface="Calibri" pitchFamily="34" charset="0"/>
              </a:rPr>
              <a:t>DIRIGIÓ A LA CONGREGACIÓN Y DIJO</a:t>
            </a:r>
            <a:r>
              <a:rPr lang="es-ES" altLang="es-MX" b="1" dirty="0" smtClean="0">
                <a:solidFill>
                  <a:srgbClr val="000080"/>
                </a:solidFill>
                <a:latin typeface="Comic Sans MS" pitchFamily="66" charset="0"/>
                <a:ea typeface="Calibri" pitchFamily="34" charset="0"/>
                <a:cs typeface="Calibri" pitchFamily="34" charset="0"/>
              </a:rPr>
              <a:t>:</a:t>
            </a:r>
            <a:endParaRPr lang="es-MX" altLang="es-MX" dirty="0">
              <a:solidFill>
                <a:srgbClr val="000000"/>
              </a:solidFill>
            </a:endParaRPr>
          </a:p>
        </p:txBody>
      </p:sp>
      <p:pic>
        <p:nvPicPr>
          <p:cNvPr id="144387" name="Picture 3" descr="E:\En turno\Normales\Abuela_de_Kairi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9136" y="1332429"/>
            <a:ext cx="2419350" cy="456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  <p:sp>
        <p:nvSpPr>
          <p:cNvPr id="8" name="7 CuadroTexto"/>
          <p:cNvSpPr txBox="1"/>
          <p:nvPr/>
        </p:nvSpPr>
        <p:spPr>
          <a:xfrm>
            <a:off x="35496" y="15240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4284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>
        <p:fade/>
      </p:transition>
    </mc:Choice>
    <mc:Fallback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144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144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2" presetClass="emph" presetSubtype="0" repeatCount="1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43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43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43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43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635896" y="3050376"/>
            <a:ext cx="52565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altLang="es-MX" b="1" dirty="0">
                <a:solidFill>
                  <a:srgbClr val="000080"/>
                </a:solidFill>
                <a:latin typeface="Comic Sans MS" pitchFamily="66" charset="0"/>
                <a:ea typeface="Calibri" pitchFamily="34" charset="0"/>
                <a:cs typeface="Calibri" pitchFamily="34" charset="0"/>
              </a:rPr>
              <a:t> -PORQUE YA SE MURIERON </a:t>
            </a:r>
            <a:endParaRPr lang="es-ES" altLang="es-MX" b="1" dirty="0" smtClean="0">
              <a:solidFill>
                <a:srgbClr val="000080"/>
              </a:solidFill>
              <a:latin typeface="Comic Sans MS" pitchFamily="66" charset="0"/>
              <a:ea typeface="Calibri" pitchFamily="34" charset="0"/>
              <a:cs typeface="Calibri" pitchFamily="34" charset="0"/>
            </a:endParaRPr>
          </a:p>
          <a:p>
            <a:pPr lvl="0" algn="ctr"/>
            <a:r>
              <a:rPr lang="es-ES" altLang="es-MX" b="1" dirty="0" smtClean="0">
                <a:solidFill>
                  <a:srgbClr val="000080"/>
                </a:solidFill>
                <a:latin typeface="Comic Sans MS" pitchFamily="66" charset="0"/>
                <a:ea typeface="Calibri" pitchFamily="34" charset="0"/>
                <a:cs typeface="Calibri" pitchFamily="34" charset="0"/>
              </a:rPr>
              <a:t>TODOS </a:t>
            </a:r>
            <a:r>
              <a:rPr lang="es-ES" altLang="es-MX" b="1" dirty="0">
                <a:solidFill>
                  <a:srgbClr val="000080"/>
                </a:solidFill>
                <a:latin typeface="Comic Sans MS" pitchFamily="66" charset="0"/>
                <a:ea typeface="Calibri" pitchFamily="34" charset="0"/>
                <a:cs typeface="Calibri" pitchFamily="34" charset="0"/>
              </a:rPr>
              <a:t>ESOS </a:t>
            </a:r>
            <a:r>
              <a:rPr lang="es-ES" altLang="es-MX" b="1" dirty="0" smtClean="0">
                <a:solidFill>
                  <a:srgbClr val="000080"/>
                </a:solidFill>
                <a:latin typeface="Comic Sans MS" pitchFamily="66" charset="0"/>
                <a:ea typeface="Calibri" pitchFamily="34" charset="0"/>
                <a:cs typeface="Calibri" pitchFamily="34" charset="0"/>
              </a:rPr>
              <a:t>HIJOS DE </a:t>
            </a:r>
            <a:r>
              <a:rPr lang="es-ES" altLang="es-MX" b="1" dirty="0" err="1" smtClean="0">
                <a:solidFill>
                  <a:srgbClr val="000080"/>
                </a:solidFill>
                <a:latin typeface="Comic Sans MS" pitchFamily="66" charset="0"/>
                <a:ea typeface="Calibri" pitchFamily="34" charset="0"/>
                <a:cs typeface="Calibri" pitchFamily="34" charset="0"/>
              </a:rPr>
              <a:t>SUMmmmATRA</a:t>
            </a:r>
            <a:r>
              <a:rPr lang="es-ES" altLang="es-MX" b="1" dirty="0" smtClean="0">
                <a:solidFill>
                  <a:srgbClr val="000080"/>
                </a:solidFill>
                <a:latin typeface="Comic Sans MS" pitchFamily="66" charset="0"/>
                <a:ea typeface="Calibri" pitchFamily="34" charset="0"/>
                <a:cs typeface="Calibri" pitchFamily="34" charset="0"/>
              </a:rPr>
              <a:t>.</a:t>
            </a:r>
            <a:endParaRPr lang="es-MX" altLang="es-MX" dirty="0">
              <a:solidFill>
                <a:srgbClr val="000000"/>
              </a:solidFill>
            </a:endParaRPr>
          </a:p>
        </p:txBody>
      </p:sp>
      <p:pic>
        <p:nvPicPr>
          <p:cNvPr id="145410" name="Picture 2" descr="E:\En turno\Normales\grandma-86117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384" y="1052735"/>
            <a:ext cx="4218616" cy="5062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12294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>
        <p:newsflash/>
      </p:transition>
    </mc:Choice>
    <mc:Fallback>
      <p:transition spd="slow" advClick="0" advTm="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8000"/>
                                        <p:tgtEl>
                                          <p:spTgt spid="145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E:\Mis PPS\Mispps para subir\Un sueño aquí empieza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844824"/>
            <a:ext cx="6159008" cy="3666534"/>
          </a:xfrm>
          <a:prstGeom prst="rect">
            <a:avLst/>
          </a:prstGeom>
          <a:solidFill>
            <a:srgbClr val="FFFFFF">
              <a:shade val="85000"/>
            </a:srgbClr>
          </a:solidFill>
          <a:ln w="158750" cap="sq">
            <a:gradFill>
              <a:gsLst>
                <a:gs pos="0">
                  <a:srgbClr val="D6B19C"/>
                </a:gs>
                <a:gs pos="30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5400000" scaled="0"/>
            </a:gra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extrusionH="317500" contourW="12700">
            <a:bevelT w="190500" h="190500" prst="riblet"/>
            <a:bevelB w="190500" h="18415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 rot="21280862">
            <a:off x="1083086" y="936305"/>
            <a:ext cx="6596358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_tradnl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atura MT Script Capitals" panose="03020802060602070202" pitchFamily="66" charset="0"/>
              </a:rPr>
              <a:t> Los sueños así empiezan… </a:t>
            </a:r>
            <a:endParaRPr lang="es-MX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atura MT Script Capitals" panose="03020802060602070202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353769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>
        <p:wedge/>
      </p:transition>
    </mc:Choice>
    <mc:Fallback>
      <p:transition spd="slow" advClick="0" advTm="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5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25" accel="50000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75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488" y="1076325"/>
            <a:ext cx="4213225" cy="357663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404813"/>
            <a:ext cx="2190750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848364" y="2204864"/>
            <a:ext cx="756084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08:04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652120" y="1052736"/>
            <a:ext cx="2225354" cy="456298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 algn="ctr">
                <a:defRPr/>
              </a:pPr>
              <a:t>05 de mayo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5652120" y="3802396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404813"/>
            <a:ext cx="2182813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251520" y="116632"/>
            <a:ext cx="3960440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Texto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Youu</a:t>
            </a:r>
            <a:r>
              <a:rPr lang="es-ES" sz="1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1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needed</a:t>
            </a:r>
            <a:r>
              <a:rPr lang="es-ES" sz="1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me</a:t>
            </a:r>
            <a:endParaRPr lang="es-ES" sz="1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Ann Murray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Duración:</a:t>
            </a: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04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13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664200" y="4241800"/>
            <a:ext cx="2076450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9108207" y="6309320"/>
            <a:ext cx="2880617" cy="400110"/>
          </a:xfrm>
          <a:prstGeom prst="rect">
            <a:avLst/>
          </a:prstGeom>
        </p:spPr>
        <p:txBody>
          <a:bodyPr>
            <a:prstTxWarp prst="textPlain">
              <a:avLst>
                <a:gd name="adj" fmla="val 47157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MX" sz="2000" b="1" dirty="0">
                <a:ln w="11430"/>
                <a:solidFill>
                  <a:srgbClr val="99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Wide Latin" panose="020A0A07050505020404" pitchFamily="18" charset="0"/>
                <a:cs typeface="Narkisim" panose="020E0502050101010101" pitchFamily="34" charset="-79"/>
              </a:rPr>
              <a:t>( </a:t>
            </a:r>
            <a:r>
              <a:rPr lang="es-MX" sz="2000" b="1" dirty="0">
                <a:ln w="11430"/>
                <a:solidFill>
                  <a:srgbClr val="99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 P5F1R0I1T1A1D1M1</a:t>
            </a:r>
            <a:r>
              <a:rPr lang="es-MX" sz="2000" b="1" dirty="0">
                <a:ln w="11430"/>
                <a:solidFill>
                  <a:srgbClr val="99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Wide Latin" panose="020A0A07050505020404" pitchFamily="18" charset="0"/>
                <a:cs typeface="Narkisim" panose="020E0502050101010101" pitchFamily="34" charset="-79"/>
              </a:rPr>
              <a:t>  )</a:t>
            </a:r>
          </a:p>
        </p:txBody>
      </p:sp>
    </p:spTree>
    <p:extLst>
      <p:ext uri="{BB962C8B-B14F-4D97-AF65-F5344CB8AC3E}">
        <p14:creationId xmlns:p14="http://schemas.microsoft.com/office/powerpoint/2010/main" val="1809285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0">
        <p:split orient="vert"/>
      </p:transition>
    </mc:Choice>
    <mc:Fallback>
      <p:transition spd="slow" advClick="0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6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2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7" presetClass="exit" presetSubtype="0" fill="hold" grpId="1" nodeType="withEffect">
                                  <p:stCondLst>
                                    <p:cond delay="2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57347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5734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349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57350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5735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5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5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5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5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5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357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251520" y="108490"/>
            <a:ext cx="8640960" cy="89870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800" b="1" dirty="0" smtClean="0">
                <a:solidFill>
                  <a:srgbClr val="000080"/>
                </a:solidFill>
                <a:effectLst/>
                <a:latin typeface="Comic Sans MS"/>
                <a:ea typeface="Calibri"/>
                <a:cs typeface="Tahoma"/>
              </a:rPr>
              <a:t>ALGUIEN DE 99 AÑOS Y NO TIENE ENEMIGOS. </a:t>
            </a:r>
            <a:br>
              <a:rPr lang="es-ES" sz="1800" b="1" dirty="0" smtClean="0">
                <a:solidFill>
                  <a:srgbClr val="000080"/>
                </a:solidFill>
                <a:effectLst/>
                <a:latin typeface="Comic Sans MS"/>
                <a:ea typeface="Calibri"/>
                <a:cs typeface="Tahoma"/>
              </a:rPr>
            </a:br>
            <a:r>
              <a:rPr lang="es-ES" sz="1800" b="1" dirty="0" smtClean="0">
                <a:solidFill>
                  <a:srgbClr val="000080"/>
                </a:solidFill>
                <a:effectLst/>
                <a:latin typeface="Comic Sans MS"/>
                <a:ea typeface="Calibri"/>
                <a:cs typeface="Tahoma"/>
              </a:rPr>
              <a:t>  </a:t>
            </a:r>
            <a:br>
              <a:rPr lang="es-ES" sz="1800" b="1" dirty="0" smtClean="0">
                <a:solidFill>
                  <a:srgbClr val="000080"/>
                </a:solidFill>
                <a:effectLst/>
                <a:latin typeface="Comic Sans MS"/>
                <a:ea typeface="Calibri"/>
                <a:cs typeface="Tahoma"/>
              </a:rPr>
            </a:br>
            <a:r>
              <a:rPr lang="es-ES" sz="1800" b="1" dirty="0" smtClean="0">
                <a:solidFill>
                  <a:srgbClr val="000080"/>
                </a:solidFill>
                <a:effectLst/>
                <a:latin typeface="Comic Sans MS"/>
                <a:ea typeface="Calibri"/>
                <a:cs typeface="Tahoma"/>
              </a:rPr>
              <a:t> (UNA HISTORIA DE LA VIDA REAL Y DE INTERÉS HUMANO). </a:t>
            </a:r>
            <a:br>
              <a:rPr lang="es-ES" sz="1800" b="1" dirty="0" smtClean="0">
                <a:solidFill>
                  <a:srgbClr val="000080"/>
                </a:solidFill>
                <a:effectLst/>
                <a:latin typeface="Comic Sans MS"/>
                <a:ea typeface="Calibri"/>
                <a:cs typeface="Tahoma"/>
              </a:rPr>
            </a:br>
            <a:r>
              <a:rPr lang="es-ES" sz="1800" b="1" dirty="0" smtClean="0">
                <a:solidFill>
                  <a:srgbClr val="000080"/>
                </a:solidFill>
                <a:effectLst/>
                <a:latin typeface="Comic Sans MS"/>
                <a:ea typeface="Calibri"/>
                <a:cs typeface="Tahoma"/>
              </a:rPr>
              <a:t>  </a:t>
            </a:r>
            <a:br>
              <a:rPr lang="es-ES" sz="1800" b="1" dirty="0" smtClean="0">
                <a:solidFill>
                  <a:srgbClr val="000080"/>
                </a:solidFill>
                <a:effectLst/>
                <a:latin typeface="Comic Sans MS"/>
                <a:ea typeface="Calibri"/>
                <a:cs typeface="Tahoma"/>
              </a:rPr>
            </a:br>
            <a:r>
              <a:rPr lang="es-ES" sz="1800" b="1" dirty="0" smtClean="0">
                <a:solidFill>
                  <a:srgbClr val="000080"/>
                </a:solidFill>
                <a:effectLst/>
                <a:latin typeface="Comic Sans MS"/>
                <a:ea typeface="Calibri"/>
                <a:cs typeface="Tahoma"/>
              </a:rPr>
              <a:t> TODOS DEBERÍAMOS VIVIR COMO ESTA BUENA SEÑORA. </a:t>
            </a:r>
            <a:br>
              <a:rPr lang="es-ES" sz="1800" b="1" dirty="0" smtClean="0">
                <a:solidFill>
                  <a:srgbClr val="000080"/>
                </a:solidFill>
                <a:effectLst/>
                <a:latin typeface="Comic Sans MS"/>
                <a:ea typeface="Calibri"/>
                <a:cs typeface="Tahoma"/>
              </a:rPr>
            </a:br>
            <a:r>
              <a:rPr lang="es-ES" sz="1800" b="1" dirty="0" smtClean="0">
                <a:solidFill>
                  <a:srgbClr val="000080"/>
                </a:solidFill>
                <a:effectLst/>
                <a:latin typeface="Comic Sans MS"/>
                <a:ea typeface="Calibri"/>
                <a:cs typeface="Tahoma"/>
              </a:rPr>
              <a:t> </a:t>
            </a:r>
            <a:br>
              <a:rPr lang="es-ES" sz="1800" b="1" dirty="0" smtClean="0">
                <a:solidFill>
                  <a:srgbClr val="000080"/>
                </a:solidFill>
                <a:effectLst/>
                <a:latin typeface="Comic Sans MS"/>
                <a:ea typeface="Calibri"/>
                <a:cs typeface="Tahoma"/>
              </a:rPr>
            </a:br>
            <a:r>
              <a:rPr lang="es-ES" sz="1800" b="1" dirty="0" smtClean="0">
                <a:solidFill>
                  <a:srgbClr val="000080"/>
                </a:solidFill>
                <a:effectLst/>
                <a:latin typeface="Comic Sans MS"/>
                <a:ea typeface="Calibri"/>
                <a:cs typeface="Tahoma"/>
              </a:rPr>
              <a:t> CASI AL FINAL DEL SERVICIO DOMINICAL EL SACERDOTE PREGUNTÓ:</a:t>
            </a:r>
            <a:r>
              <a:rPr lang="es-ES" sz="1100" b="1" dirty="0">
                <a:solidFill>
                  <a:srgbClr val="000000"/>
                </a:solidFill>
                <a:latin typeface="Tahoma"/>
                <a:ea typeface="Calibri"/>
              </a:rPr>
              <a:t> </a:t>
            </a:r>
            <a:r>
              <a:rPr lang="es-ES" sz="1100" b="1" dirty="0" smtClean="0">
                <a:solidFill>
                  <a:srgbClr val="0000FF"/>
                </a:solidFill>
                <a:effectLst/>
                <a:latin typeface="Tahoma"/>
                <a:ea typeface="Calibri"/>
              </a:rPr>
              <a:t/>
            </a:r>
            <a:br>
              <a:rPr lang="es-ES" sz="1100" b="1" dirty="0" smtClean="0">
                <a:solidFill>
                  <a:srgbClr val="0000FF"/>
                </a:solidFill>
                <a:effectLst/>
                <a:latin typeface="Tahoma"/>
                <a:ea typeface="Calibri"/>
              </a:rPr>
            </a:br>
            <a:r>
              <a:rPr lang="es-ES" sz="1100" b="1" dirty="0">
                <a:solidFill>
                  <a:srgbClr val="000000"/>
                </a:solidFill>
                <a:latin typeface="Tahoma"/>
                <a:ea typeface="Calibri"/>
              </a:rPr>
              <a:t>  </a:t>
            </a:r>
            <a:br>
              <a:rPr lang="es-ES" sz="1100" b="1" dirty="0">
                <a:solidFill>
                  <a:srgbClr val="000000"/>
                </a:solidFill>
                <a:latin typeface="Tahoma"/>
                <a:ea typeface="Calibri"/>
              </a:rPr>
            </a:br>
            <a:r>
              <a:rPr lang="es-ES" sz="1800" b="1" dirty="0" smtClean="0">
                <a:solidFill>
                  <a:srgbClr val="000080"/>
                </a:solidFill>
                <a:effectLst/>
                <a:latin typeface="Comic Sans MS"/>
                <a:ea typeface="Calibri"/>
                <a:cs typeface="Tahoma"/>
              </a:rPr>
              <a:t>-¿CUÁNTOS DE USTEDES HAN PERDONADO A SUS ENEMIGOS? </a:t>
            </a:r>
            <a:br>
              <a:rPr lang="es-ES" sz="1800" b="1" dirty="0" smtClean="0">
                <a:solidFill>
                  <a:srgbClr val="000080"/>
                </a:solidFill>
                <a:effectLst/>
                <a:latin typeface="Comic Sans MS"/>
                <a:ea typeface="Calibri"/>
                <a:cs typeface="Tahoma"/>
              </a:rPr>
            </a:br>
            <a:r>
              <a:rPr lang="es-ES" sz="1800" b="1" dirty="0" smtClean="0">
                <a:solidFill>
                  <a:srgbClr val="000080"/>
                </a:solidFill>
                <a:effectLst/>
                <a:latin typeface="Comic Sans MS"/>
                <a:ea typeface="Calibri"/>
                <a:cs typeface="Tahoma"/>
              </a:rPr>
              <a:t> EL 80% LEVANTÓ LA MANO.. </a:t>
            </a:r>
            <a:r>
              <a:rPr lang="es-ES" sz="1100" dirty="0" smtClean="0">
                <a:solidFill>
                  <a:srgbClr val="0000FF"/>
                </a:solidFill>
                <a:effectLst/>
                <a:latin typeface="Tahoma"/>
                <a:ea typeface="Calibri"/>
              </a:rPr>
              <a:t/>
            </a:r>
            <a:br>
              <a:rPr lang="es-ES" sz="1100" dirty="0" smtClean="0">
                <a:solidFill>
                  <a:srgbClr val="0000FF"/>
                </a:solidFill>
                <a:effectLst/>
                <a:latin typeface="Tahoma"/>
                <a:ea typeface="Calibri"/>
              </a:rPr>
            </a:br>
            <a:r>
              <a:rPr lang="es-ES" sz="1100" b="1" dirty="0">
                <a:solidFill>
                  <a:srgbClr val="000000"/>
                </a:solidFill>
                <a:latin typeface="Tahoma"/>
                <a:ea typeface="Calibri"/>
              </a:rPr>
              <a:t>  </a:t>
            </a:r>
            <a:r>
              <a:rPr lang="es-ES" sz="1100" b="1" dirty="0" smtClean="0">
                <a:solidFill>
                  <a:srgbClr val="0000FF"/>
                </a:solidFill>
                <a:effectLst/>
                <a:latin typeface="Tahoma"/>
                <a:ea typeface="Calibri"/>
              </a:rPr>
              <a:t/>
            </a:r>
            <a:br>
              <a:rPr lang="es-ES" sz="1100" b="1" dirty="0" smtClean="0">
                <a:solidFill>
                  <a:srgbClr val="0000FF"/>
                </a:solidFill>
                <a:effectLst/>
                <a:latin typeface="Tahoma"/>
                <a:ea typeface="Calibri"/>
              </a:rPr>
            </a:br>
            <a:r>
              <a:rPr lang="es-ES" sz="1800" b="1" dirty="0" smtClean="0">
                <a:solidFill>
                  <a:srgbClr val="000080"/>
                </a:solidFill>
                <a:effectLst/>
                <a:latin typeface="Comic Sans MS"/>
                <a:ea typeface="Calibri"/>
                <a:cs typeface="Tahoma"/>
              </a:rPr>
              <a:t>EL SACERDOTE INSISTIÓ CON LA PREGUNTA.</a:t>
            </a:r>
            <a:r>
              <a:rPr lang="es-ES" sz="1100" b="1" dirty="0">
                <a:solidFill>
                  <a:srgbClr val="000000"/>
                </a:solidFill>
                <a:latin typeface="Tahoma"/>
                <a:ea typeface="Calibri"/>
              </a:rPr>
              <a:t> </a:t>
            </a:r>
            <a:r>
              <a:rPr lang="es-ES" sz="1100" b="1" dirty="0" smtClean="0">
                <a:solidFill>
                  <a:srgbClr val="0000FF"/>
                </a:solidFill>
                <a:effectLst/>
                <a:latin typeface="Tahoma"/>
                <a:ea typeface="Calibri"/>
              </a:rPr>
              <a:t/>
            </a:r>
            <a:br>
              <a:rPr lang="es-ES" sz="1100" b="1" dirty="0" smtClean="0">
                <a:solidFill>
                  <a:srgbClr val="0000FF"/>
                </a:solidFill>
                <a:effectLst/>
                <a:latin typeface="Tahoma"/>
                <a:ea typeface="Calibri"/>
              </a:rPr>
            </a:br>
            <a:r>
              <a:rPr lang="es-ES" sz="1100" b="1" dirty="0">
                <a:solidFill>
                  <a:srgbClr val="000000"/>
                </a:solidFill>
                <a:latin typeface="Tahoma"/>
                <a:ea typeface="Calibri"/>
              </a:rPr>
              <a:t>  </a:t>
            </a:r>
            <a:br>
              <a:rPr lang="es-ES" sz="1100" b="1" dirty="0">
                <a:solidFill>
                  <a:srgbClr val="000000"/>
                </a:solidFill>
                <a:latin typeface="Tahoma"/>
                <a:ea typeface="Calibri"/>
              </a:rPr>
            </a:br>
            <a:r>
              <a:rPr lang="es-ES" sz="1800" b="1" dirty="0" smtClean="0">
                <a:solidFill>
                  <a:srgbClr val="000080"/>
                </a:solidFill>
                <a:effectLst/>
                <a:latin typeface="Comic Sans MS"/>
                <a:ea typeface="Calibri"/>
                <a:cs typeface="Tahoma"/>
              </a:rPr>
              <a:t>TODOS RESPONDIERON ESTA VEZ, EXCEPTO UNA PEQUEÑA VIEJITA.</a:t>
            </a:r>
            <a:r>
              <a:rPr lang="es-ES" sz="1100" b="1" dirty="0">
                <a:solidFill>
                  <a:srgbClr val="000000"/>
                </a:solidFill>
                <a:latin typeface="Tahoma"/>
                <a:ea typeface="Calibri"/>
              </a:rPr>
              <a:t> </a:t>
            </a:r>
            <a:r>
              <a:rPr lang="es-ES" sz="1100" b="1" dirty="0" smtClean="0">
                <a:solidFill>
                  <a:srgbClr val="0000FF"/>
                </a:solidFill>
                <a:effectLst/>
                <a:latin typeface="Tahoma"/>
                <a:ea typeface="Calibri"/>
              </a:rPr>
              <a:t/>
            </a:r>
            <a:br>
              <a:rPr lang="es-ES" sz="1100" b="1" dirty="0" smtClean="0">
                <a:solidFill>
                  <a:srgbClr val="0000FF"/>
                </a:solidFill>
                <a:effectLst/>
                <a:latin typeface="Tahoma"/>
                <a:ea typeface="Calibri"/>
              </a:rPr>
            </a:br>
            <a:r>
              <a:rPr lang="es-ES" sz="1100" b="1" dirty="0">
                <a:solidFill>
                  <a:srgbClr val="000000"/>
                </a:solidFill>
                <a:latin typeface="Tahoma"/>
                <a:ea typeface="Calibri"/>
              </a:rPr>
              <a:t>  </a:t>
            </a:r>
            <a:br>
              <a:rPr lang="es-ES" sz="1100" b="1" dirty="0">
                <a:solidFill>
                  <a:srgbClr val="000000"/>
                </a:solidFill>
                <a:latin typeface="Tahoma"/>
                <a:ea typeface="Calibri"/>
              </a:rPr>
            </a:br>
            <a:r>
              <a:rPr lang="es-ES" sz="1800" b="1" dirty="0" smtClean="0">
                <a:solidFill>
                  <a:srgbClr val="000080"/>
                </a:solidFill>
                <a:effectLst/>
                <a:latin typeface="Comic Sans MS"/>
                <a:ea typeface="Calibri"/>
                <a:cs typeface="Tahoma"/>
              </a:rPr>
              <a:t>-SEÑORA NELLY GROSSO... ¿NO ESTÁ USTED DISPUESTA A PERDONAR A SUS ENEMIGOS. </a:t>
            </a:r>
            <a:r>
              <a:rPr lang="es-ES" sz="1100" dirty="0" smtClean="0">
                <a:solidFill>
                  <a:srgbClr val="0000FF"/>
                </a:solidFill>
                <a:effectLst/>
                <a:latin typeface="Tahoma"/>
                <a:ea typeface="Calibri"/>
              </a:rPr>
              <a:t/>
            </a:r>
            <a:br>
              <a:rPr lang="es-ES" sz="1100" dirty="0" smtClean="0">
                <a:solidFill>
                  <a:srgbClr val="0000FF"/>
                </a:solidFill>
                <a:effectLst/>
                <a:latin typeface="Tahoma"/>
                <a:ea typeface="Calibri"/>
              </a:rPr>
            </a:br>
            <a:r>
              <a:rPr lang="es-ES" sz="1100" b="1" dirty="0">
                <a:solidFill>
                  <a:srgbClr val="000000"/>
                </a:solidFill>
                <a:latin typeface="Tahoma"/>
                <a:ea typeface="Calibri"/>
              </a:rPr>
              <a:t>  </a:t>
            </a:r>
            <a:r>
              <a:rPr lang="es-ES" sz="1100" b="1" dirty="0" smtClean="0">
                <a:solidFill>
                  <a:srgbClr val="0000FF"/>
                </a:solidFill>
                <a:effectLst/>
                <a:latin typeface="Tahoma"/>
                <a:ea typeface="Calibri"/>
              </a:rPr>
              <a:t/>
            </a:r>
            <a:br>
              <a:rPr lang="es-ES" sz="1100" b="1" dirty="0" smtClean="0">
                <a:solidFill>
                  <a:srgbClr val="0000FF"/>
                </a:solidFill>
                <a:effectLst/>
                <a:latin typeface="Tahoma"/>
                <a:ea typeface="Calibri"/>
              </a:rPr>
            </a:br>
            <a:r>
              <a:rPr lang="es-ES" sz="1800" b="1" dirty="0" smtClean="0">
                <a:solidFill>
                  <a:srgbClr val="000080"/>
                </a:solidFill>
                <a:effectLst/>
                <a:latin typeface="Comic Sans MS"/>
                <a:ea typeface="Calibri"/>
                <a:cs typeface="Tahoma"/>
              </a:rPr>
              <a:t>-YO NO TENGO ENEMIGOS, RESPONDIÓ DULCEMENTE. </a:t>
            </a:r>
            <a:r>
              <a:rPr lang="es-ES" sz="1100" dirty="0" smtClean="0">
                <a:solidFill>
                  <a:srgbClr val="0000FF"/>
                </a:solidFill>
                <a:effectLst/>
                <a:latin typeface="Tahoma"/>
                <a:ea typeface="Calibri"/>
              </a:rPr>
              <a:t/>
            </a:r>
            <a:br>
              <a:rPr lang="es-ES" sz="1100" dirty="0" smtClean="0">
                <a:solidFill>
                  <a:srgbClr val="0000FF"/>
                </a:solidFill>
                <a:effectLst/>
                <a:latin typeface="Tahoma"/>
                <a:ea typeface="Calibri"/>
              </a:rPr>
            </a:br>
            <a:r>
              <a:rPr lang="es-ES" sz="1100" b="1" dirty="0">
                <a:solidFill>
                  <a:srgbClr val="000000"/>
                </a:solidFill>
                <a:latin typeface="Tahoma"/>
                <a:ea typeface="Calibri"/>
              </a:rPr>
              <a:t>  </a:t>
            </a:r>
            <a:r>
              <a:rPr lang="es-ES" sz="1100" b="1" dirty="0" smtClean="0">
                <a:solidFill>
                  <a:srgbClr val="0000FF"/>
                </a:solidFill>
                <a:effectLst/>
                <a:latin typeface="Tahoma"/>
                <a:ea typeface="Calibri"/>
              </a:rPr>
              <a:t/>
            </a:r>
            <a:br>
              <a:rPr lang="es-ES" sz="1100" b="1" dirty="0" smtClean="0">
                <a:solidFill>
                  <a:srgbClr val="0000FF"/>
                </a:solidFill>
                <a:effectLst/>
                <a:latin typeface="Tahoma"/>
                <a:ea typeface="Calibri"/>
              </a:rPr>
            </a:br>
            <a:r>
              <a:rPr lang="es-ES" sz="1800" b="1" dirty="0" smtClean="0">
                <a:solidFill>
                  <a:srgbClr val="000080"/>
                </a:solidFill>
                <a:effectLst/>
                <a:latin typeface="Comic Sans MS"/>
                <a:ea typeface="Calibri"/>
                <a:cs typeface="Tahoma"/>
              </a:rPr>
              <a:t>-SRA. NELLY, ESO ES MUY RARO, ¿CUÁNTOS AÑOS TIENE USTED?</a:t>
            </a:r>
            <a:r>
              <a:rPr lang="es-ES" sz="1100" b="1" dirty="0">
                <a:solidFill>
                  <a:srgbClr val="000000"/>
                </a:solidFill>
                <a:latin typeface="Tahoma"/>
                <a:ea typeface="Calibri"/>
              </a:rPr>
              <a:t> </a:t>
            </a:r>
            <a:r>
              <a:rPr lang="es-ES" sz="1100" b="1" dirty="0" smtClean="0">
                <a:solidFill>
                  <a:srgbClr val="0000FF"/>
                </a:solidFill>
                <a:effectLst/>
                <a:latin typeface="Tahoma"/>
                <a:ea typeface="Calibri"/>
              </a:rPr>
              <a:t/>
            </a:r>
            <a:br>
              <a:rPr lang="es-ES" sz="1100" b="1" dirty="0" smtClean="0">
                <a:solidFill>
                  <a:srgbClr val="0000FF"/>
                </a:solidFill>
                <a:effectLst/>
                <a:latin typeface="Tahoma"/>
                <a:ea typeface="Calibri"/>
              </a:rPr>
            </a:br>
            <a:r>
              <a:rPr lang="es-ES" sz="1100" b="1" dirty="0">
                <a:solidFill>
                  <a:srgbClr val="000000"/>
                </a:solidFill>
                <a:latin typeface="Tahoma"/>
                <a:ea typeface="Calibri"/>
              </a:rPr>
              <a:t>  </a:t>
            </a:r>
            <a:br>
              <a:rPr lang="es-ES" sz="1100" b="1" dirty="0">
                <a:solidFill>
                  <a:srgbClr val="000000"/>
                </a:solidFill>
                <a:latin typeface="Tahoma"/>
                <a:ea typeface="Calibri"/>
              </a:rPr>
            </a:br>
            <a:r>
              <a:rPr lang="es-ES" sz="1800" b="1" dirty="0" smtClean="0">
                <a:solidFill>
                  <a:srgbClr val="000080"/>
                </a:solidFill>
                <a:effectLst/>
                <a:latin typeface="Comic Sans MS"/>
                <a:ea typeface="Calibri"/>
                <a:cs typeface="Tahoma"/>
              </a:rPr>
              <a:t>-99 RESPONDIÓ.</a:t>
            </a:r>
            <a:r>
              <a:rPr lang="es-ES" sz="1100" b="1" dirty="0">
                <a:solidFill>
                  <a:srgbClr val="000000"/>
                </a:solidFill>
                <a:latin typeface="Tahoma"/>
                <a:ea typeface="Calibri"/>
              </a:rPr>
              <a:t> </a:t>
            </a:r>
            <a:r>
              <a:rPr lang="es-ES" sz="1100" b="1" dirty="0" smtClean="0">
                <a:solidFill>
                  <a:srgbClr val="0000FF"/>
                </a:solidFill>
                <a:effectLst/>
                <a:latin typeface="Tahoma"/>
                <a:ea typeface="Calibri"/>
              </a:rPr>
              <a:t/>
            </a:r>
            <a:br>
              <a:rPr lang="es-ES" sz="1100" b="1" dirty="0" smtClean="0">
                <a:solidFill>
                  <a:srgbClr val="0000FF"/>
                </a:solidFill>
                <a:effectLst/>
                <a:latin typeface="Tahoma"/>
                <a:ea typeface="Calibri"/>
              </a:rPr>
            </a:br>
            <a:r>
              <a:rPr lang="es-ES" sz="1100" b="1" dirty="0">
                <a:solidFill>
                  <a:srgbClr val="000000"/>
                </a:solidFill>
                <a:latin typeface="Tahoma"/>
                <a:ea typeface="Calibri"/>
              </a:rPr>
              <a:t>  </a:t>
            </a:r>
            <a:br>
              <a:rPr lang="es-ES" sz="1100" b="1" dirty="0">
                <a:solidFill>
                  <a:srgbClr val="000000"/>
                </a:solidFill>
                <a:latin typeface="Tahoma"/>
                <a:ea typeface="Calibri"/>
              </a:rPr>
            </a:br>
            <a:r>
              <a:rPr lang="es-ES" sz="1800" b="1" dirty="0" smtClean="0">
                <a:solidFill>
                  <a:srgbClr val="000080"/>
                </a:solidFill>
                <a:effectLst/>
                <a:latin typeface="Comic Sans MS"/>
                <a:ea typeface="Calibri"/>
                <a:cs typeface="Tahoma"/>
              </a:rPr>
              <a:t>LA CONGREGACIÓN SE LEVANTÓ Y LA APLAUDIÓ. </a:t>
            </a:r>
            <a:r>
              <a:rPr lang="es-ES" sz="1100" dirty="0" smtClean="0">
                <a:solidFill>
                  <a:srgbClr val="0000FF"/>
                </a:solidFill>
                <a:effectLst/>
                <a:latin typeface="Tahoma"/>
                <a:ea typeface="Calibri"/>
              </a:rPr>
              <a:t/>
            </a:r>
            <a:br>
              <a:rPr lang="es-ES" sz="1100" dirty="0" smtClean="0">
                <a:solidFill>
                  <a:srgbClr val="0000FF"/>
                </a:solidFill>
                <a:effectLst/>
                <a:latin typeface="Tahoma"/>
                <a:ea typeface="Calibri"/>
              </a:rPr>
            </a:br>
            <a:r>
              <a:rPr lang="es-ES" sz="1100" b="1" dirty="0">
                <a:solidFill>
                  <a:srgbClr val="000000"/>
                </a:solidFill>
                <a:latin typeface="Tahoma"/>
                <a:ea typeface="Calibri"/>
              </a:rPr>
              <a:t>  </a:t>
            </a:r>
            <a:r>
              <a:rPr lang="es-ES" sz="1100" b="1" dirty="0" smtClean="0">
                <a:solidFill>
                  <a:srgbClr val="0000FF"/>
                </a:solidFill>
                <a:effectLst/>
                <a:latin typeface="Tahoma"/>
                <a:ea typeface="Calibri"/>
              </a:rPr>
              <a:t/>
            </a:r>
            <a:br>
              <a:rPr lang="es-ES" sz="1100" b="1" dirty="0" smtClean="0">
                <a:solidFill>
                  <a:srgbClr val="0000FF"/>
                </a:solidFill>
                <a:effectLst/>
                <a:latin typeface="Tahoma"/>
                <a:ea typeface="Calibri"/>
              </a:rPr>
            </a:br>
            <a:r>
              <a:rPr lang="es-ES" sz="1800" b="1" dirty="0" smtClean="0">
                <a:solidFill>
                  <a:srgbClr val="000080"/>
                </a:solidFill>
                <a:effectLst/>
                <a:latin typeface="Comic Sans MS"/>
                <a:ea typeface="Calibri"/>
                <a:cs typeface="Tahoma"/>
              </a:rPr>
              <a:t>-OH SRA. NELLY ¿PUEDE PASAR AL FRENTE Y DECIRNOS CÓMO SE LLEGA A LOS 99 AÑOS SIN TENER ENEMIGOS?</a:t>
            </a:r>
            <a:r>
              <a:rPr lang="es-ES" sz="1100" b="1" dirty="0">
                <a:solidFill>
                  <a:srgbClr val="000000"/>
                </a:solidFill>
                <a:latin typeface="Tahoma"/>
                <a:ea typeface="Calibri"/>
              </a:rPr>
              <a:t> </a:t>
            </a:r>
            <a:r>
              <a:rPr lang="es-ES" sz="1100" b="1" dirty="0" smtClean="0">
                <a:solidFill>
                  <a:srgbClr val="0000FF"/>
                </a:solidFill>
                <a:effectLst/>
                <a:latin typeface="Tahoma"/>
                <a:ea typeface="Calibri"/>
              </a:rPr>
              <a:t/>
            </a:r>
            <a:br>
              <a:rPr lang="es-ES" sz="1100" b="1" dirty="0" smtClean="0">
                <a:solidFill>
                  <a:srgbClr val="0000FF"/>
                </a:solidFill>
                <a:effectLst/>
                <a:latin typeface="Tahoma"/>
                <a:ea typeface="Calibri"/>
              </a:rPr>
            </a:br>
            <a:r>
              <a:rPr lang="es-ES" sz="1100" b="1" dirty="0">
                <a:solidFill>
                  <a:srgbClr val="000000"/>
                </a:solidFill>
                <a:latin typeface="Tahoma"/>
                <a:ea typeface="Calibri"/>
              </a:rPr>
              <a:t>  </a:t>
            </a:r>
            <a:br>
              <a:rPr lang="es-ES" sz="1100" b="1" dirty="0">
                <a:solidFill>
                  <a:srgbClr val="000000"/>
                </a:solidFill>
                <a:latin typeface="Tahoma"/>
                <a:ea typeface="Calibri"/>
              </a:rPr>
            </a:br>
            <a:r>
              <a:rPr lang="es-ES" sz="1800" b="1" dirty="0" smtClean="0">
                <a:solidFill>
                  <a:srgbClr val="000080"/>
                </a:solidFill>
                <a:effectLst/>
                <a:latin typeface="Comic Sans MS"/>
                <a:ea typeface="Calibri"/>
                <a:cs typeface="Tahoma"/>
              </a:rPr>
              <a:t>LA DULCE SEÑORA NELLY PASÓ AL FRENTE, SE DIRIGIÓ A LA CONGREGACIÓN Y DIJO:</a:t>
            </a:r>
            <a:br>
              <a:rPr lang="es-ES" sz="1800" b="1" dirty="0" smtClean="0">
                <a:solidFill>
                  <a:srgbClr val="000080"/>
                </a:solidFill>
                <a:effectLst/>
                <a:latin typeface="Comic Sans MS"/>
                <a:ea typeface="Calibri"/>
                <a:cs typeface="Tahoma"/>
              </a:rPr>
            </a:br>
            <a:r>
              <a:rPr lang="es-ES" sz="1800" b="1" dirty="0" smtClean="0">
                <a:solidFill>
                  <a:srgbClr val="000080"/>
                </a:solidFill>
                <a:effectLst/>
                <a:latin typeface="Comic Sans MS"/>
                <a:ea typeface="Calibri"/>
                <a:cs typeface="Tahoma"/>
              </a:rPr>
              <a:t> </a:t>
            </a:r>
            <a:br>
              <a:rPr lang="es-ES" sz="1800" b="1" dirty="0" smtClean="0">
                <a:solidFill>
                  <a:srgbClr val="000080"/>
                </a:solidFill>
                <a:effectLst/>
                <a:latin typeface="Comic Sans MS"/>
                <a:ea typeface="Calibri"/>
                <a:cs typeface="Tahoma"/>
              </a:rPr>
            </a:br>
            <a:r>
              <a:rPr lang="es-ES" sz="1800" b="1" dirty="0" smtClean="0">
                <a:solidFill>
                  <a:srgbClr val="000080"/>
                </a:solidFill>
                <a:effectLst/>
                <a:latin typeface="Comic Sans MS"/>
                <a:ea typeface="Calibri"/>
                <a:cs typeface="Tahoma"/>
              </a:rPr>
              <a:t> -PORQUE YA SE MURIERON TODOS ESOS HIJOS DE SU CHINGADA MADRE.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642813464"/>
      </p:ext>
    </p:extLst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(SUb170)  Recopilaciones Facebook Vol 1   9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310</TotalTime>
  <Words>225</Words>
  <Application>Microsoft Office PowerPoint</Application>
  <PresentationFormat>Presentación en pantalla (4:3)</PresentationFormat>
  <Paragraphs>97</Paragraphs>
  <Slides>14</Slides>
  <Notes>0</Notes>
  <HiddenSlides>1</HiddenSlides>
  <MMClips>0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4</vt:i4>
      </vt:variant>
      <vt:variant>
        <vt:lpstr>Títulos de diapositiva</vt:lpstr>
      </vt:variant>
      <vt:variant>
        <vt:i4>14</vt:i4>
      </vt:variant>
    </vt:vector>
  </HeadingPairs>
  <TitlesOfParts>
    <vt:vector size="29" baseType="lpstr">
      <vt:lpstr>Arial</vt:lpstr>
      <vt:lpstr>Calibri</vt:lpstr>
      <vt:lpstr>Berlin Sans FB Demi</vt:lpstr>
      <vt:lpstr>Algerian</vt:lpstr>
      <vt:lpstr>AR BERKLEY</vt:lpstr>
      <vt:lpstr>Showcard Gothic</vt:lpstr>
      <vt:lpstr>Arial Black</vt:lpstr>
      <vt:lpstr>Comic Sans MS</vt:lpstr>
      <vt:lpstr>Tahoma</vt:lpstr>
      <vt:lpstr>Arial Narrow</vt:lpstr>
      <vt:lpstr>Kristen ITC</vt:lpstr>
      <vt:lpstr>1_(SUb170)  Recopilaciones Facebook Vol 1   902</vt:lpstr>
      <vt:lpstr>2_Diseño predeterminado</vt:lpstr>
      <vt:lpstr>2_Tema de Office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Alguien sin enemigos   (HUb  413)</dc:title>
  <dc:creator>Eaglenest</dc:creator>
  <cp:lastModifiedBy>Eaglenest</cp:lastModifiedBy>
  <cp:revision>39</cp:revision>
  <dcterms:created xsi:type="dcterms:W3CDTF">2015-03-21T13:32:37Z</dcterms:created>
  <dcterms:modified xsi:type="dcterms:W3CDTF">2015-05-05T17:24:58Z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